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72" r:id="rId5"/>
    <p:sldId id="273" r:id="rId6"/>
    <p:sldId id="256" r:id="rId7"/>
    <p:sldId id="281" r:id="rId8"/>
    <p:sldId id="276" r:id="rId9"/>
    <p:sldId id="277" r:id="rId10"/>
    <p:sldId id="283" r:id="rId11"/>
    <p:sldId id="282" r:id="rId12"/>
    <p:sldId id="274" r:id="rId13"/>
    <p:sldId id="284" r:id="rId14"/>
    <p:sldId id="285" r:id="rId15"/>
    <p:sldId id="280" r:id="rId16"/>
    <p:sldId id="286" r:id="rId1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畠山千裕" initials="畠山千裕" lastIdx="1" clrIdx="0">
    <p:extLst>
      <p:ext uri="{19B8F6BF-5375-455C-9EA6-DF929625EA0E}">
        <p15:presenceInfo xmlns:p15="http://schemas.microsoft.com/office/powerpoint/2012/main" userId="畠山千裕"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D2D"/>
    <a:srgbClr val="346874"/>
    <a:srgbClr val="23454D"/>
    <a:srgbClr val="FF6969"/>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varScale="1">
        <p:scale>
          <a:sx n="61" d="100"/>
          <a:sy n="61" d="100"/>
        </p:scale>
        <p:origin x="88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384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Sheet1!$B$2:$E$2</c:f>
              <c:strCache>
                <c:ptCount val="4"/>
                <c:pt idx="0">
                  <c:v>2004年</c:v>
                </c:pt>
                <c:pt idx="1">
                  <c:v>2007年</c:v>
                </c:pt>
                <c:pt idx="2">
                  <c:v>2012年</c:v>
                </c:pt>
                <c:pt idx="3">
                  <c:v>2014年</c:v>
                </c:pt>
              </c:strCache>
            </c:strRef>
          </c:cat>
          <c:val>
            <c:numRef>
              <c:f>Sheet1!$B$3:$E$3</c:f>
              <c:numCache>
                <c:formatCode>General</c:formatCode>
                <c:ptCount val="4"/>
                <c:pt idx="0">
                  <c:v>444596</c:v>
                </c:pt>
                <c:pt idx="1">
                  <c:v>389358</c:v>
                </c:pt>
                <c:pt idx="2">
                  <c:v>248496</c:v>
                </c:pt>
                <c:pt idx="3">
                  <c:v>238540</c:v>
                </c:pt>
              </c:numCache>
            </c:numRef>
          </c:val>
          <c:extLst>
            <c:ext xmlns:c16="http://schemas.microsoft.com/office/drawing/2014/chart" uri="{C3380CC4-5D6E-409C-BE32-E72D297353CC}">
              <c16:uniqueId val="{00000000-F7E5-4642-9EFC-378866F28C60}"/>
            </c:ext>
          </c:extLst>
        </c:ser>
        <c:dLbls>
          <c:showLegendKey val="0"/>
          <c:showVal val="0"/>
          <c:showCatName val="0"/>
          <c:showSerName val="0"/>
          <c:showPercent val="0"/>
          <c:showBubbleSize val="0"/>
        </c:dLbls>
        <c:gapWidth val="150"/>
        <c:shape val="box"/>
        <c:axId val="1635037936"/>
        <c:axId val="1635036272"/>
        <c:axId val="0"/>
      </c:bar3DChart>
      <c:catAx>
        <c:axId val="16350379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35036272"/>
        <c:crosses val="autoZero"/>
        <c:auto val="1"/>
        <c:lblAlgn val="ctr"/>
        <c:lblOffset val="100"/>
        <c:noMultiLvlLbl val="0"/>
      </c:catAx>
      <c:valAx>
        <c:axId val="163503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35037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Sheet1!$B$13:$B$19</c:f>
              <c:strCache>
                <c:ptCount val="7"/>
                <c:pt idx="0">
                  <c:v>カビ・ダニが発生する</c:v>
                </c:pt>
                <c:pt idx="1">
                  <c:v>収納スペースの形状が悪い</c:v>
                </c:pt>
                <c:pt idx="2">
                  <c:v>出し入れがしにくい</c:v>
                </c:pt>
                <c:pt idx="3">
                  <c:v>湿気がある</c:v>
                </c:pt>
                <c:pt idx="4">
                  <c:v>風通しが悪い</c:v>
                </c:pt>
                <c:pt idx="5">
                  <c:v>収納スペースの幅や奥行きがない</c:v>
                </c:pt>
                <c:pt idx="6">
                  <c:v>収納スペースが少ない</c:v>
                </c:pt>
              </c:strCache>
            </c:strRef>
          </c:cat>
          <c:val>
            <c:numRef>
              <c:f>Sheet1!$C$13:$C$19</c:f>
              <c:numCache>
                <c:formatCode>General</c:formatCode>
                <c:ptCount val="7"/>
                <c:pt idx="0">
                  <c:v>7.3</c:v>
                </c:pt>
                <c:pt idx="1">
                  <c:v>10</c:v>
                </c:pt>
                <c:pt idx="2">
                  <c:v>11.1</c:v>
                </c:pt>
                <c:pt idx="3">
                  <c:v>13.1</c:v>
                </c:pt>
                <c:pt idx="4">
                  <c:v>14.8</c:v>
                </c:pt>
                <c:pt idx="5">
                  <c:v>16.100000000000001</c:v>
                </c:pt>
                <c:pt idx="6">
                  <c:v>40.799999999999997</c:v>
                </c:pt>
              </c:numCache>
            </c:numRef>
          </c:val>
          <c:extLst>
            <c:ext xmlns:c16="http://schemas.microsoft.com/office/drawing/2014/chart" uri="{C3380CC4-5D6E-409C-BE32-E72D297353CC}">
              <c16:uniqueId val="{00000000-9666-4F03-8DE9-E9F6D39DEB36}"/>
            </c:ext>
          </c:extLst>
        </c:ser>
        <c:dLbls>
          <c:dLblPos val="outEnd"/>
          <c:showLegendKey val="0"/>
          <c:showVal val="1"/>
          <c:showCatName val="0"/>
          <c:showSerName val="0"/>
          <c:showPercent val="0"/>
          <c:showBubbleSize val="0"/>
        </c:dLbls>
        <c:gapWidth val="182"/>
        <c:axId val="1659730144"/>
        <c:axId val="1659728896"/>
      </c:barChart>
      <c:catAx>
        <c:axId val="1659730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59728896"/>
        <c:crosses val="autoZero"/>
        <c:auto val="1"/>
        <c:lblAlgn val="ctr"/>
        <c:lblOffset val="100"/>
        <c:noMultiLvlLbl val="0"/>
      </c:catAx>
      <c:valAx>
        <c:axId val="1659728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59730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836AF4-50C6-4F15-9374-8FDF7116110E}" type="datetime1">
              <a:rPr lang="ja-JP" altLang="en-US" smtClean="0">
                <a:latin typeface="Meiryo UI" panose="020B0604030504040204" pitchFamily="50" charset="-128"/>
                <a:ea typeface="Meiryo UI" panose="020B0604030504040204" pitchFamily="50" charset="-128"/>
              </a:rPr>
              <a:t>2023/6/28</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0EF92D-82DD-4142-BCE8-036B91487D2E}"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E7497C3D-587E-4A0B-B8CF-64BBDA61204E}" type="datetime1">
              <a:rPr lang="ja-JP" altLang="en-US" smtClean="0"/>
              <a:pPr/>
              <a:t>2023/6/28</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C58EC616-C518-4358-9496-6C33B2F5FA56}" type="slidenum">
              <a:rPr lang="en-US" altLang="ja-JP" noProof="0" smtClean="0"/>
              <a:pPr/>
              <a:t>‹#›</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ロゴ（</a:t>
            </a:r>
            <a:r>
              <a:rPr kumimoji="1" lang="en-US" altLang="ja-JP" dirty="0"/>
              <a:t>2.5</a:t>
            </a:r>
            <a:r>
              <a:rPr kumimoji="1" lang="ja-JP" altLang="en-US" dirty="0"/>
              <a:t>秒）</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1</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672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お困りではありませんか？</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・仕事が忙しくてスーパーに行く時間がない…</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・スーパーが遠くて大きいものを買ってくるのが大変…</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・定期購入をすると家に溜まる…</a:t>
            </a:r>
          </a:p>
          <a:p>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2</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710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「買い物弱者」は社会問題にまで</a:t>
            </a:r>
            <a:r>
              <a:rPr lang="ja-JP" altLang="en-US" sz="1800" dirty="0">
                <a:effectLst/>
                <a:ea typeface="游明朝" panose="02020400000000000000" pitchFamily="18" charset="-128"/>
                <a:cs typeface="Times New Roman" panose="02020603050405020304" pitchFamily="18" charset="0"/>
              </a:rPr>
              <a:t>発展しています。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smtClean="0"/>
              <a:pPr/>
              <a:t>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047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近年飲食料品店小売業、つまりスーパーの数は減っています。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また、一人暮らしの困りごととして収納が少ないことが多く挙げられています。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つまりネットショッピングでの買いだめにも限度がある・・・</a:t>
            </a:r>
            <a:endParaRPr kumimoji="1" lang="en-US" altLang="ja-JP"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4</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637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物価も高い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今日この頃。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お得に・簡単に買い物をしたい！</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smtClean="0"/>
              <a:pPr/>
              <a:t>5</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034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そんなあなたに！</a:t>
            </a:r>
            <a:r>
              <a:rPr lang="en-US" altLang="ja-JP" sz="1800" dirty="0" err="1">
                <a:effectLst/>
                <a:ea typeface="游明朝" panose="02020400000000000000" pitchFamily="18" charset="-128"/>
                <a:cs typeface="Times New Roman" panose="02020603050405020304" pitchFamily="18" charset="0"/>
              </a:rPr>
              <a:t>SubsKeeper</a:t>
            </a:r>
            <a:endParaRPr lang="en-US" altLang="ja-JP" sz="1800" dirty="0">
              <a:effectLst/>
              <a:ea typeface="游明朝" panose="02020400000000000000" pitchFamily="18" charset="-128"/>
              <a:cs typeface="Times New Roman" panose="02020603050405020304" pitchFamily="18" charset="0"/>
            </a:endParaRPr>
          </a:p>
          <a:p>
            <a:r>
              <a:rPr lang="en-US" altLang="ja-JP" sz="1800" dirty="0" err="1">
                <a:effectLst/>
                <a:ea typeface="游明朝" panose="02020400000000000000" pitchFamily="18" charset="-128"/>
                <a:cs typeface="Times New Roman" panose="02020603050405020304" pitchFamily="18" charset="0"/>
              </a:rPr>
              <a:t>SubsKeeper</a:t>
            </a:r>
            <a:r>
              <a:rPr lang="ja-JP" altLang="en-US" sz="1800" dirty="0">
                <a:effectLst/>
                <a:ea typeface="游明朝" panose="02020400000000000000" pitchFamily="18" charset="-128"/>
                <a:cs typeface="Times New Roman" panose="02020603050405020304" pitchFamily="18" charset="0"/>
              </a:rPr>
              <a:t>は食料品や生活雑貨など、すべての日用品の購入が管理できるアプリケーション。</a:t>
            </a:r>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6</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92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簡単な登録作業で、購入が必要な時期が分かる！</a:t>
            </a:r>
          </a:p>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（登録している動画）</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7</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088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溜まりがち・不足しがちな定期購入品を一括管理。</a:t>
            </a:r>
          </a:p>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（一覧画面の動画）</a:t>
            </a:r>
          </a:p>
          <a:p>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8</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8713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10</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802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rtlCol="0" anchor="b"/>
          <a:lstStyle>
            <a:lvl1pPr>
              <a:lnSpc>
                <a:spcPct val="100000"/>
              </a:lnSpc>
              <a:defRPr sz="5000" cap="all" spc="2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rtlCol="0" anchor="t"/>
          <a:lstStyle>
            <a:lvl1pPr marL="0" indent="0">
              <a:buNone/>
              <a:defRPr sz="2000" b="0" i="0"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1" name="図プレースホルダー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製品発表">
    <p:bg>
      <p:bgPr>
        <a:solidFill>
          <a:schemeClr val="bg1">
            <a:alpha val="35000"/>
          </a:schemeClr>
        </a:solidFill>
        <a:effectLst/>
      </p:bgPr>
    </p:bg>
    <p:spTree>
      <p:nvGrpSpPr>
        <p:cNvPr id="1" name=""/>
        <p:cNvGrpSpPr/>
        <p:nvPr/>
      </p:nvGrpSpPr>
      <p:grpSpPr>
        <a:xfrm>
          <a:off x="0" y="0"/>
          <a:ext cx="0" cy="0"/>
          <a:chOff x="0" y="0"/>
          <a:chExt cx="0" cy="0"/>
        </a:xfrm>
      </p:grpSpPr>
      <p:sp>
        <p:nvSpPr>
          <p:cNvPr id="2" name="長方形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3" name="長方形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長方形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9" name="長方形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1" name="長方形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3" name="テキスト プレースホルダー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rtlCol="0" anchor="b"/>
          <a:lstStyle>
            <a:lvl1pPr marL="0" indent="0">
              <a:buNone/>
              <a:defRPr sz="2000" cap="all" normalizeH="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9" name="テキスト プレースホルダー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2" name="テキスト プレースホルダー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3" name="テキスト プレースホルダー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4" name="テキスト プレースホルダー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5" name="テキスト プレースホルダー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6" name="テキスト プレースホルダー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7" name="テキスト プレースホルダー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8" name="テキスト プレースホルダー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9" name="テキスト プレースホルダー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5" name="日付プレースホルダー 4">
            <a:extLst>
              <a:ext uri="{FF2B5EF4-FFF2-40B4-BE49-F238E27FC236}">
                <a16:creationId xmlns:a16="http://schemas.microsoft.com/office/drawing/2014/main" id="{9843D60E-3024-42AA-9CF9-A44192AE74E9}"/>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D182FBC6-68D1-4570-A549-C4A925FB854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cxnSp>
        <p:nvCxnSpPr>
          <p:cNvPr id="38" name="直線​​コネクタ(S)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長方形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4" name="長方形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テキスト プレースホルダー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rtlCol="0" anchor="b"/>
          <a:lstStyle>
            <a:lvl1pPr marL="0" indent="0" algn="ctr">
              <a:buNone/>
              <a:defRPr sz="1800" cap="all" baseline="0">
                <a:solidFill>
                  <a:schemeClr val="tx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8" name="テキスト プレースホルダー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rtlCol="0" anchor="t"/>
          <a:lstStyle>
            <a:lvl1pPr marL="0" indent="0" algn="ctr">
              <a:lnSpc>
                <a:spcPct val="114000"/>
              </a:lnSpc>
              <a:spcBef>
                <a:spcPts val="0"/>
              </a:spcBef>
              <a:buNone/>
              <a:defRPr sz="1400" spc="50" baseline="0">
                <a:solidFill>
                  <a:schemeClr val="tx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9" name="テキスト プレースホルダー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rtlCol="0" anchor="b"/>
          <a:lstStyle>
            <a:lvl1pPr marL="0" indent="0" algn="ctr">
              <a:buNone/>
              <a:defRPr sz="1800" cap="all" baseline="0">
                <a:solidFill>
                  <a:schemeClr val="accent5">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0" name="テキスト プレースホルダー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rtlCol="0" anchor="t"/>
          <a:lstStyle>
            <a:lvl1pPr marL="0" indent="0" algn="ctr">
              <a:lnSpc>
                <a:spcPct val="114000"/>
              </a:lnSpc>
              <a:spcBef>
                <a:spcPts val="0"/>
              </a:spcBef>
              <a:buNone/>
              <a:defRPr sz="1400" spc="50" baseline="0">
                <a:solidFill>
                  <a:schemeClr val="accent5">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1" name="テキスト プレースホルダー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rtlCol="0" anchor="b"/>
          <a:lstStyle>
            <a:lvl1pPr marL="0" indent="0" algn="ctr">
              <a:buNone/>
              <a:defRPr sz="1800" cap="all" baseline="0">
                <a:solidFill>
                  <a:schemeClr val="accent6">
                    <a:lumMod val="50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2" name="テキスト プレースホルダー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rtlCol="0" anchor="t"/>
          <a:lstStyle>
            <a:lvl1pPr marL="0" indent="0" algn="ctr">
              <a:lnSpc>
                <a:spcPct val="114000"/>
              </a:lnSpc>
              <a:spcBef>
                <a:spcPts val="0"/>
              </a:spcBef>
              <a:buNone/>
              <a:defRPr sz="1400" spc="50" baseline="0">
                <a:solidFill>
                  <a:schemeClr val="accent6">
                    <a:lumMod val="50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3" name="テキスト プレースホルダー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rtlCol="0" anchor="b"/>
          <a:lstStyle>
            <a:lvl1pPr marL="0" indent="0" algn="ctr">
              <a:buNone/>
              <a:defRPr sz="1800" cap="all" baseline="0">
                <a:solidFill>
                  <a:schemeClr val="accent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4" name="テキスト プレースホルダー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rtlCol="0" anchor="t"/>
          <a:lstStyle>
            <a:lvl1pPr marL="0" indent="0" algn="ctr">
              <a:lnSpc>
                <a:spcPct val="114000"/>
              </a:lnSpc>
              <a:spcBef>
                <a:spcPts val="0"/>
              </a:spcBef>
              <a:buNone/>
              <a:defRPr sz="1400" spc="50" baseline="0">
                <a:solidFill>
                  <a:schemeClr val="accent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5" name="テキスト プレースホルダー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rtlCol="0" anchor="b"/>
          <a:lstStyle>
            <a:lvl1pPr marL="0" indent="0" algn="ctr">
              <a:buNone/>
              <a:defRPr sz="1800" cap="all" baseline="0">
                <a:solidFill>
                  <a:schemeClr val="accent4">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6" name="テキスト プレースホルダー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rtlCol="0" anchor="t"/>
          <a:lstStyle>
            <a:lvl1pPr marL="0" indent="0" algn="ctr">
              <a:lnSpc>
                <a:spcPct val="114000"/>
              </a:lnSpc>
              <a:spcBef>
                <a:spcPts val="0"/>
              </a:spcBef>
              <a:buNone/>
              <a:defRPr sz="1400" spc="50" baseline="0">
                <a:solidFill>
                  <a:schemeClr val="accent4">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cxnSp>
        <p:nvCxnSpPr>
          <p:cNvPr id="51" name="直線​​コネクタ(S)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直線​​コネクタ(S)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DC4F63B8-F105-4AC4-889E-C12790C8EBB9}"/>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8C3AAE30-8A46-485A-BD2B-6ADB1856324D}"/>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列 2 のコンテンツ">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rtlCol="0" anchor="ctr"/>
          <a:lstStyle>
            <a:lvl1pPr algn="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2" name="長方形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9" name="テキスト プレースホルダー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rtlCol="0">
            <a:norm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1" name="テキスト プレースホルダー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10" name="テキスト プレースホルダー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rtlCol="0">
            <a:norm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2" name="テキスト プレースホルダー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AE4E3392-5868-4F6C-BFCC-ECCB66A3B2CC}"/>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DED975EE-261C-47D3-A9E5-7401C706A46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列 3 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rtlCol="0" anchor="ctr"/>
          <a:lstStyle>
            <a:lvl1pPr algn="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長方形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2" name="テキスト プレースホルダー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4" name="テキスト プレースホルダー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22" name="テキスト プレースホルダー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23" name="テキスト プレースホルダー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26" name="テキスト プレースホルダー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27" name="テキスト プレースホルダー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235A30FE-146C-418D-B68F-9EBB829D029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B6BCBBE8-05C6-4946-80F5-DE319A6FCE8D}"/>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rtlCol="0" anchor="ctr"/>
          <a:lstStyle>
            <a:lvl1pPr algn="l">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図プレースホルダー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9" name="テキスト プレースホルダー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rtlCol="0"/>
          <a:lstStyle>
            <a:lvl1pPr marL="0" indent="0" algn="l">
              <a:lnSpc>
                <a:spcPct val="150000"/>
              </a:lnSpc>
              <a:spcBef>
                <a:spcPts val="0"/>
              </a:spcBef>
              <a:buNone/>
              <a:defRPr sz="1400" cap="none"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7" name="図プレースホルダー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日付プレースホルダー 2">
            <a:extLst>
              <a:ext uri="{FF2B5EF4-FFF2-40B4-BE49-F238E27FC236}">
                <a16:creationId xmlns:a16="http://schemas.microsoft.com/office/drawing/2014/main" id="{92B75CEA-DDFB-4C62-B83F-6A0B86FA74F7}"/>
              </a:ext>
            </a:extLst>
          </p:cNvPr>
          <p:cNvSpPr>
            <a:spLocks noGrp="1"/>
          </p:cNvSpPr>
          <p:nvPr>
            <p:ph type="dt" sz="half" idx="10"/>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5D425E30-50C5-42DD-911D-36C0E732E337}"/>
              </a:ext>
            </a:extLst>
          </p:cNvPr>
          <p:cNvSpPr>
            <a:spLocks noGrp="1"/>
          </p:cNvSpPr>
          <p:nvPr>
            <p:ph type="ftr" sz="quarter" idx="11"/>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結び">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図プレースホルダー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8" name="テキスト プレースホルダー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rtlCol="0" anchor="t"/>
          <a:lstStyle>
            <a:lvl1pPr marL="0" indent="0">
              <a:lnSpc>
                <a:spcPct val="200000"/>
              </a:lnSpc>
              <a:spcBef>
                <a:spcPts val="0"/>
              </a:spcBef>
              <a:buFont typeface="Segoe UI Light" panose="020B0502040204020203" pitchFamily="34" charset="0"/>
              <a:buNone/>
              <a:defRPr sz="2000" b="0" i="0"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9" name="図プレースホルダー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日付プレースホルダー 2">
            <a:extLst>
              <a:ext uri="{FF2B5EF4-FFF2-40B4-BE49-F238E27FC236}">
                <a16:creationId xmlns:a16="http://schemas.microsoft.com/office/drawing/2014/main" id="{2A19A048-F803-428B-9A66-6DE56F4DE58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DB42CDA7-93A6-45DB-9062-E70E51ACB72C}"/>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題">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rtlCol="0"/>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3A6B1A04-4BA1-4FCF-B19E-6A052911CC21}"/>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C9DD33EA-800C-403C-867B-B4178A7C375B}"/>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図プレースホルダー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図プレースホルダー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6" name="スライド番号プレースホルダー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図プレースホルダー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rtlCol="0"/>
          <a:lstStyle>
            <a:lvl1pPr marL="0" indent="0">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3" name="テキスト プレースホルダー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rtlCol="0"/>
          <a:lstStyle>
            <a:lvl1pPr marL="0" indent="0" algn="l">
              <a:lnSpc>
                <a:spcPct val="150000"/>
              </a:lnSpc>
              <a:spcBef>
                <a:spcPts val="0"/>
              </a:spcBef>
              <a:buNone/>
              <a:defRPr sz="1400" cap="none"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B89B09CA-52A5-4AB5-AF1F-8A21941819C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6BF5B9A3-008F-4631-AAAD-66E8363F3C0F}"/>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主な目標">
    <p:spTree>
      <p:nvGrpSpPr>
        <p:cNvPr id="1" name=""/>
        <p:cNvGrpSpPr/>
        <p:nvPr/>
      </p:nvGrpSpPr>
      <p:grpSpPr>
        <a:xfrm>
          <a:off x="0" y="0"/>
          <a:ext cx="0" cy="0"/>
          <a:chOff x="0" y="0"/>
          <a:chExt cx="0" cy="0"/>
        </a:xfrm>
      </p:grpSpPr>
      <p:sp>
        <p:nvSpPr>
          <p:cNvPr id="15" name="図プレースホルダー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 name="タイトル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rtlCol="0" anchor="ctr" anchorCtr="0"/>
          <a:lstStyle>
            <a:lvl1pPr>
              <a:defRPr sz="3200" cap="all" spc="2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rtlCol="0" anchor="ctr"/>
          <a:lstStyle>
            <a:lvl1pPr marL="0" indent="0" algn="l">
              <a:buNone/>
              <a:defRPr sz="2000" i="0" cap="none" spc="20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四半期ごとのパフォーマンス">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7" name="日付プレースホルダー 6">
            <a:extLst>
              <a:ext uri="{FF2B5EF4-FFF2-40B4-BE49-F238E27FC236}">
                <a16:creationId xmlns:a16="http://schemas.microsoft.com/office/drawing/2014/main" id="{A36A6D30-3C9B-4105-8529-1FC3C4799157}"/>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8" name="フッター プレースホルダー 7">
            <a:extLst>
              <a:ext uri="{FF2B5EF4-FFF2-40B4-BE49-F238E27FC236}">
                <a16:creationId xmlns:a16="http://schemas.microsoft.com/office/drawing/2014/main" id="{6F6CE03B-D3BE-49C6-B2A4-0E17803F19A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9" name="スライド番号プレースホルダー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長分野">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日付プレースホルダー 2">
            <a:extLst>
              <a:ext uri="{FF2B5EF4-FFF2-40B4-BE49-F238E27FC236}">
                <a16:creationId xmlns:a16="http://schemas.microsoft.com/office/drawing/2014/main" id="{57C3E83D-2F76-4F03-9EF6-81DED406531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D3D99F77-FE1A-4CD5-8B1C-50D8981A1EE1}"/>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5" name="タイトル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rtlCol="0" anchor="b"/>
          <a:lstStyle>
            <a:lvl1pPr>
              <a:defRPr lang="en-US" sz="3200" cap="all" spc="200" baseline="0" dirty="0">
                <a:latin typeface="Meiryo UI" panose="020B0604030504040204" pitchFamily="50" charset="-128"/>
                <a:ea typeface="Meiryo UI" panose="020B0604030504040204" pitchFamily="50" charset="-128"/>
              </a:defRPr>
            </a:lvl1pPr>
          </a:lstStyle>
          <a:p>
            <a:pPr marL="0" lvl="0" rtl="0"/>
            <a:r>
              <a:rPr lang="ja-JP" altLang="en-US" noProof="0" dirty="0"/>
              <a:t>クリックしてタイトルを追加</a:t>
            </a:r>
          </a:p>
        </p:txBody>
      </p:sp>
      <p:sp>
        <p:nvSpPr>
          <p:cNvPr id="16" name="テキスト プレースホルダー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rtlCol="0" anchor="t"/>
          <a:lstStyle>
            <a:lvl1pPr marL="0" indent="0">
              <a:buNone/>
              <a:defRPr lang="en-US" sz="2000" b="0" i="0" spc="200" baseline="0" dirty="0">
                <a:solidFill>
                  <a:schemeClr val="accent5">
                    <a:lumMod val="50000"/>
                  </a:schemeClr>
                </a:solidFill>
                <a:latin typeface="Meiryo UI" panose="020B0604030504040204" pitchFamily="50" charset="-128"/>
                <a:ea typeface="Meiryo UI" panose="020B0604030504040204" pitchFamily="50" charset="-128"/>
              </a:defRPr>
            </a:lvl1pPr>
          </a:lstStyle>
          <a:p>
            <a:pPr marL="228600" lvl="0" indent="-228600" rtl="0"/>
            <a:r>
              <a:rPr lang="ja-JP" altLang="en-US" noProof="0" dirty="0"/>
              <a:t>クリックして名前を追加</a:t>
            </a:r>
          </a:p>
        </p:txBody>
      </p:sp>
      <p:sp>
        <p:nvSpPr>
          <p:cNvPr id="2" name="日付プレースホルダー 1">
            <a:extLst>
              <a:ext uri="{FF2B5EF4-FFF2-40B4-BE49-F238E27FC236}">
                <a16:creationId xmlns:a16="http://schemas.microsoft.com/office/drawing/2014/main" id="{AC52883E-0EA3-4DCA-BB78-AD84BBE53F80}"/>
              </a:ext>
            </a:extLst>
          </p:cNvPr>
          <p:cNvSpPr>
            <a:spLocks noGrp="1"/>
          </p:cNvSpPr>
          <p:nvPr>
            <p:ph type="dt" sz="half" idx="10"/>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3" name="フッター プレースホルダー 2">
            <a:extLst>
              <a:ext uri="{FF2B5EF4-FFF2-40B4-BE49-F238E27FC236}">
                <a16:creationId xmlns:a16="http://schemas.microsoft.com/office/drawing/2014/main" id="{C31860F9-7B15-486D-B68B-1D5E02F61DEA}"/>
              </a:ext>
            </a:extLst>
          </p:cNvPr>
          <p:cNvSpPr>
            <a:spLocks noGrp="1"/>
          </p:cNvSpPr>
          <p:nvPr>
            <p:ph type="ftr" sz="quarter" idx="11"/>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4" name="スライド番号プレースホルダー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チーム_4">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rtlCol="0" anchor="b"/>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51" name="図プレースホルダー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2" name="テキスト プレースホルダー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3" name="テキスト プレースホルダー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4" name="図プレースホルダー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5" name="テキスト プレースホルダー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6" name="テキスト プレースホルダー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7" name="図プレースホルダー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8" name="テキスト プレースホルダー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9" name="テキスト プレースホルダー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rtlCol="0"/>
          <a:lstStyle>
            <a:lvl1pPr marL="0" indent="0" algn="ctr">
              <a:lnSpc>
                <a:spcPct val="100000"/>
              </a:lnSpc>
              <a:spcBef>
                <a:spcPts val="0"/>
              </a:spcBef>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60" name="図プレースホルダー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61" name="テキスト プレースホルダー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62" name="テキスト プレースホルダー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 name="日付プレースホルダー 4">
            <a:extLst>
              <a:ext uri="{FF2B5EF4-FFF2-40B4-BE49-F238E27FC236}">
                <a16:creationId xmlns:a16="http://schemas.microsoft.com/office/drawing/2014/main" id="{5B91FF20-37AD-4448-896C-C37172D16263}"/>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376AF771-F500-4564-96BB-2AC1F13F9D3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チーム_6">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rtlCol="0" anchor="b"/>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8" name="テキスト プレースホルダー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9" name="テキスト プレースホルダー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28" name="図プレースホルダー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1" name="テキスト プレースホルダー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2" name="テキスト プレースホルダー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29" name="図プレースホルダー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4" name="テキスト プレースホルダー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5" name="テキスト プレースホルダー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7" name="図プレースホルダー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3" name="テキスト プレースホルダー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34" name="テキスト プレースホルダー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0" name="図プレースホルダー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7" name="テキスト プレースホルダー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0" name="テキスト プレースホルダー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1" name="図プレースホルダー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2" name="テキスト プレースホルダー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3" name="テキスト プレースホルダー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2" name="図プレースホルダー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5" name="テキスト プレースホルダー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6" name="テキスト プレースホルダー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8" name="図プレースホルダー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5" name="テキスト プレースホルダー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36" name="テキスト プレースホルダー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5" name="日付プレースホルダー 4">
            <a:extLst>
              <a:ext uri="{FF2B5EF4-FFF2-40B4-BE49-F238E27FC236}">
                <a16:creationId xmlns:a16="http://schemas.microsoft.com/office/drawing/2014/main" id="{5B91FF20-37AD-4448-896C-C37172D16263}"/>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376AF771-F500-4564-96BB-2AC1F13F9D3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r>
              <a:rPr lang="ja-JP" altLang="en-US" noProof="0" dirty="0"/>
              <a:t>プレゼンテーションのタイトル</a:t>
            </a:r>
            <a:endParaRPr lang="ja-JP" altLang="en-US" noProof="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audio" Target="../media/audio6.wav"/><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audio" Target="../media/audio6.wav"/><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2C662D1-C475-4F0D-9994-D79216A69526}"/>
              </a:ext>
            </a:extLst>
          </p:cNvPr>
          <p:cNvPicPr>
            <a:picLocks noChangeAspect="1"/>
          </p:cNvPicPr>
          <p:nvPr/>
        </p:nvPicPr>
        <p:blipFill>
          <a:blip r:embed="rId4"/>
          <a:stretch>
            <a:fillRect/>
          </a:stretch>
        </p:blipFill>
        <p:spPr>
          <a:xfrm>
            <a:off x="2654710" y="73743"/>
            <a:ext cx="6882580" cy="6710514"/>
          </a:xfrm>
          <a:prstGeom prst="rect">
            <a:avLst/>
          </a:prstGeom>
        </p:spPr>
      </p:pic>
    </p:spTree>
    <p:extLst>
      <p:ext uri="{BB962C8B-B14F-4D97-AF65-F5344CB8AC3E}">
        <p14:creationId xmlns:p14="http://schemas.microsoft.com/office/powerpoint/2010/main" val="5210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きらきら4.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5" y="209363"/>
            <a:ext cx="10441347" cy="704442"/>
          </a:xfrm>
        </p:spPr>
        <p:txBody>
          <a:bodyPr/>
          <a:lstStyle/>
          <a:p>
            <a:r>
              <a:rPr lang="ja-JP" altLang="en-US" sz="4000" dirty="0">
                <a:latin typeface="游ゴシック" panose="020B0400000000000000" pitchFamily="50" charset="-128"/>
                <a:ea typeface="游ゴシック" panose="020B0400000000000000" pitchFamily="50" charset="-128"/>
              </a:rPr>
              <a:t>ユーザーの声</a:t>
            </a:r>
            <a:endParaRPr kumimoji="1" lang="ja-JP" altLang="en-US" dirty="0">
              <a:latin typeface="游ゴシック" panose="020B0400000000000000" pitchFamily="50" charset="-128"/>
              <a:ea typeface="游ゴシック" panose="020B0400000000000000" pitchFamily="50" charset="-128"/>
            </a:endParaRPr>
          </a:p>
        </p:txBody>
      </p:sp>
      <p:sp>
        <p:nvSpPr>
          <p:cNvPr id="4" name="テキスト ボックス 3">
            <a:extLst>
              <a:ext uri="{FF2B5EF4-FFF2-40B4-BE49-F238E27FC236}">
                <a16:creationId xmlns:a16="http://schemas.microsoft.com/office/drawing/2014/main" id="{D454731F-11EC-4CBE-8862-125DD620A9DD}"/>
              </a:ext>
            </a:extLst>
          </p:cNvPr>
          <p:cNvSpPr txBox="1"/>
          <p:nvPr/>
        </p:nvSpPr>
        <p:spPr>
          <a:xfrm>
            <a:off x="9872336" y="6279305"/>
            <a:ext cx="2319664" cy="369332"/>
          </a:xfrm>
          <a:prstGeom prst="rect">
            <a:avLst/>
          </a:prstGeom>
          <a:noFill/>
        </p:spPr>
        <p:txBody>
          <a:bodyPr wrap="square" rtlCol="0">
            <a:spAutoFit/>
          </a:bodyPr>
          <a:lstStyle/>
          <a:p>
            <a:r>
              <a:rPr kumimoji="1" lang="en-US" altLang="ja-JP" dirty="0"/>
              <a:t>※</a:t>
            </a:r>
            <a:r>
              <a:rPr kumimoji="1" lang="ja-JP" altLang="en-US" dirty="0"/>
              <a:t>個人の感想です</a:t>
            </a:r>
          </a:p>
        </p:txBody>
      </p:sp>
      <p:pic>
        <p:nvPicPr>
          <p:cNvPr id="8" name="図 7">
            <a:extLst>
              <a:ext uri="{FF2B5EF4-FFF2-40B4-BE49-F238E27FC236}">
                <a16:creationId xmlns:a16="http://schemas.microsoft.com/office/drawing/2014/main" id="{F90E13E2-1206-4EA0-9C78-707B3D16FB3B}"/>
              </a:ext>
            </a:extLst>
          </p:cNvPr>
          <p:cNvPicPr>
            <a:picLocks noChangeAspect="1"/>
          </p:cNvPicPr>
          <p:nvPr/>
        </p:nvPicPr>
        <p:blipFill>
          <a:blip r:embed="rId3"/>
          <a:stretch>
            <a:fillRect/>
          </a:stretch>
        </p:blipFill>
        <p:spPr>
          <a:xfrm>
            <a:off x="4783682" y="1442115"/>
            <a:ext cx="2624635" cy="4837190"/>
          </a:xfrm>
          <a:prstGeom prst="rect">
            <a:avLst/>
          </a:prstGeom>
        </p:spPr>
      </p:pic>
      <p:sp>
        <p:nvSpPr>
          <p:cNvPr id="5" name="星: 16 pt 4">
            <a:extLst>
              <a:ext uri="{FF2B5EF4-FFF2-40B4-BE49-F238E27FC236}">
                <a16:creationId xmlns:a16="http://schemas.microsoft.com/office/drawing/2014/main" id="{543B5C9C-3959-4575-8DE7-B09DA23DD861}"/>
              </a:ext>
            </a:extLst>
          </p:cNvPr>
          <p:cNvSpPr/>
          <p:nvPr/>
        </p:nvSpPr>
        <p:spPr>
          <a:xfrm>
            <a:off x="3436880" y="2732689"/>
            <a:ext cx="5318235" cy="3142593"/>
          </a:xfrm>
          <a:prstGeom prst="star16">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000" dirty="0"/>
          </a:p>
        </p:txBody>
      </p:sp>
      <p:sp>
        <p:nvSpPr>
          <p:cNvPr id="6" name="テキスト ボックス 5">
            <a:extLst>
              <a:ext uri="{FF2B5EF4-FFF2-40B4-BE49-F238E27FC236}">
                <a16:creationId xmlns:a16="http://schemas.microsoft.com/office/drawing/2014/main" id="{8AF15A26-18E9-498C-9518-AF13D58D45CE}"/>
              </a:ext>
            </a:extLst>
          </p:cNvPr>
          <p:cNvSpPr txBox="1"/>
          <p:nvPr/>
        </p:nvSpPr>
        <p:spPr>
          <a:xfrm>
            <a:off x="3878312" y="3762704"/>
            <a:ext cx="4593026" cy="1077218"/>
          </a:xfrm>
          <a:prstGeom prst="rect">
            <a:avLst/>
          </a:prstGeom>
          <a:noFill/>
        </p:spPr>
        <p:txBody>
          <a:bodyPr wrap="square" rtlCol="0">
            <a:spAutoFit/>
          </a:bodyPr>
          <a:lstStyle/>
          <a:p>
            <a:pPr algn="ctr"/>
            <a:r>
              <a:rPr kumimoji="1" lang="ja-JP" altLang="en-US" sz="3200" dirty="0"/>
              <a:t>明日までに動画を</a:t>
            </a:r>
            <a:endParaRPr kumimoji="1" lang="en-US" altLang="ja-JP" sz="3200" dirty="0"/>
          </a:p>
          <a:p>
            <a:pPr algn="ctr"/>
            <a:r>
              <a:rPr kumimoji="1" lang="ja-JP" altLang="en-US" sz="3200" dirty="0"/>
              <a:t>用意します！！！！</a:t>
            </a:r>
            <a:endParaRPr kumimoji="1" lang="en-US" altLang="ja-JP" sz="3200" dirty="0"/>
          </a:p>
        </p:txBody>
      </p:sp>
    </p:spTree>
    <p:extLst>
      <p:ext uri="{BB962C8B-B14F-4D97-AF65-F5344CB8AC3E}">
        <p14:creationId xmlns:p14="http://schemas.microsoft.com/office/powerpoint/2010/main" val="6006632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D963FBE-C5A9-4BA5-B4BD-8E5A8A793A46}"/>
              </a:ext>
            </a:extLst>
          </p:cNvPr>
          <p:cNvSpPr>
            <a:spLocks noGrp="1"/>
          </p:cNvSpPr>
          <p:nvPr>
            <p:ph type="title"/>
          </p:nvPr>
        </p:nvSpPr>
        <p:spPr>
          <a:xfrm>
            <a:off x="6169978" y="4296540"/>
            <a:ext cx="6022021" cy="882499"/>
          </a:xfrm>
        </p:spPr>
        <p:txBody>
          <a:bodyPr/>
          <a:lstStyle/>
          <a:p>
            <a:r>
              <a:rPr kumimoji="1" lang="ja-JP" altLang="en-US" dirty="0">
                <a:latin typeface="游ゴシック Light" panose="020B0300000000000000" pitchFamily="50" charset="-128"/>
                <a:ea typeface="游ゴシック Light" panose="020B0300000000000000" pitchFamily="50" charset="-128"/>
              </a:rPr>
              <a:t>利用者の声が続々！</a:t>
            </a:r>
          </a:p>
        </p:txBody>
      </p:sp>
      <p:sp>
        <p:nvSpPr>
          <p:cNvPr id="4" name="テキスト プレースホルダー 3">
            <a:extLst>
              <a:ext uri="{FF2B5EF4-FFF2-40B4-BE49-F238E27FC236}">
                <a16:creationId xmlns:a16="http://schemas.microsoft.com/office/drawing/2014/main" id="{35E8A0A9-9781-4F0D-9577-0F559938F2A1}"/>
              </a:ext>
            </a:extLst>
          </p:cNvPr>
          <p:cNvSpPr>
            <a:spLocks noGrp="1"/>
          </p:cNvSpPr>
          <p:nvPr>
            <p:ph type="body" sz="quarter" idx="16"/>
          </p:nvPr>
        </p:nvSpPr>
        <p:spPr>
          <a:xfrm>
            <a:off x="6169979" y="5179039"/>
            <a:ext cx="6022021" cy="830414"/>
          </a:xfrm>
        </p:spPr>
        <p:txBody>
          <a:bodyPr/>
          <a:lstStyle/>
          <a:p>
            <a:endParaRPr kumimoji="1" lang="ja-JP" altLang="en-US" dirty="0"/>
          </a:p>
        </p:txBody>
      </p:sp>
      <p:sp>
        <p:nvSpPr>
          <p:cNvPr id="5" name="テキスト ボックス 4">
            <a:extLst>
              <a:ext uri="{FF2B5EF4-FFF2-40B4-BE49-F238E27FC236}">
                <a16:creationId xmlns:a16="http://schemas.microsoft.com/office/drawing/2014/main" id="{C73CEC3E-76FB-4B42-9E6D-AE7389A9E30B}"/>
              </a:ext>
            </a:extLst>
          </p:cNvPr>
          <p:cNvSpPr txBox="1"/>
          <p:nvPr/>
        </p:nvSpPr>
        <p:spPr>
          <a:xfrm>
            <a:off x="9872336" y="6279305"/>
            <a:ext cx="2319664" cy="369332"/>
          </a:xfrm>
          <a:prstGeom prst="rect">
            <a:avLst/>
          </a:prstGeom>
          <a:noFill/>
        </p:spPr>
        <p:txBody>
          <a:bodyPr wrap="square" rtlCol="0">
            <a:spAutoFit/>
          </a:bodyPr>
          <a:lstStyle/>
          <a:p>
            <a:r>
              <a:rPr kumimoji="1" lang="en-US" altLang="ja-JP" dirty="0"/>
              <a:t>※</a:t>
            </a:r>
            <a:r>
              <a:rPr kumimoji="1" lang="ja-JP" altLang="en-US" dirty="0"/>
              <a:t>個人の感想です</a:t>
            </a:r>
          </a:p>
        </p:txBody>
      </p:sp>
      <p:pic>
        <p:nvPicPr>
          <p:cNvPr id="9" name="図 8" descr="白いシャツを着ている女性&#10;&#10;自動的に生成された説明">
            <a:extLst>
              <a:ext uri="{FF2B5EF4-FFF2-40B4-BE49-F238E27FC236}">
                <a16:creationId xmlns:a16="http://schemas.microsoft.com/office/drawing/2014/main" id="{E7402CC1-0065-4834-9EC3-534B70DA3DC7}"/>
              </a:ext>
            </a:extLst>
          </p:cNvPr>
          <p:cNvPicPr>
            <a:picLocks noChangeAspect="1"/>
          </p:cNvPicPr>
          <p:nvPr/>
        </p:nvPicPr>
        <p:blipFill rotWithShape="1">
          <a:blip r:embed="rId2"/>
          <a:srcRect t="4733" r="3257"/>
          <a:stretch/>
        </p:blipFill>
        <p:spPr>
          <a:xfrm>
            <a:off x="1156137" y="2365374"/>
            <a:ext cx="3121573" cy="4098597"/>
          </a:xfrm>
          <a:prstGeom prst="rect">
            <a:avLst/>
          </a:prstGeom>
        </p:spPr>
      </p:pic>
      <p:sp>
        <p:nvSpPr>
          <p:cNvPr id="10" name="吹き出し: 円形 9">
            <a:extLst>
              <a:ext uri="{FF2B5EF4-FFF2-40B4-BE49-F238E27FC236}">
                <a16:creationId xmlns:a16="http://schemas.microsoft.com/office/drawing/2014/main" id="{8537534E-2C47-47A0-B34F-3C4E4AFFF33F}"/>
              </a:ext>
            </a:extLst>
          </p:cNvPr>
          <p:cNvSpPr/>
          <p:nvPr/>
        </p:nvSpPr>
        <p:spPr>
          <a:xfrm>
            <a:off x="336329" y="612957"/>
            <a:ext cx="3584029" cy="1639905"/>
          </a:xfrm>
          <a:prstGeom prst="wedgeEllipseCallout">
            <a:avLst>
              <a:gd name="adj1" fmla="val 7318"/>
              <a:gd name="adj2" fmla="val 6634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田舎の両親にも</a:t>
            </a:r>
            <a:endParaRPr kumimoji="1" lang="en-US" altLang="ja-JP" dirty="0"/>
          </a:p>
          <a:p>
            <a:pPr algn="ctr"/>
            <a:r>
              <a:rPr kumimoji="1" lang="ja-JP" altLang="en-US" dirty="0"/>
              <a:t>勧めたいと思います！</a:t>
            </a:r>
          </a:p>
        </p:txBody>
      </p:sp>
      <p:sp>
        <p:nvSpPr>
          <p:cNvPr id="12" name="正方形/長方形 11">
            <a:extLst>
              <a:ext uri="{FF2B5EF4-FFF2-40B4-BE49-F238E27FC236}">
                <a16:creationId xmlns:a16="http://schemas.microsoft.com/office/drawing/2014/main" id="{82777EE6-D4D7-4D1A-9135-5FA2ED5E70BC}"/>
              </a:ext>
            </a:extLst>
          </p:cNvPr>
          <p:cNvSpPr/>
          <p:nvPr/>
        </p:nvSpPr>
        <p:spPr>
          <a:xfrm rot="20925256">
            <a:off x="2434839" y="2999757"/>
            <a:ext cx="1829195" cy="410112"/>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0E57FD4-B530-4141-BDFC-0E3E85FF96A0}"/>
              </a:ext>
            </a:extLst>
          </p:cNvPr>
          <p:cNvPicPr>
            <a:picLocks noChangeAspect="1"/>
          </p:cNvPicPr>
          <p:nvPr/>
        </p:nvPicPr>
        <p:blipFill rotWithShape="1">
          <a:blip r:embed="rId3"/>
          <a:srcRect l="8138" t="5369" r="10635" b="9412"/>
          <a:stretch/>
        </p:blipFill>
        <p:spPr>
          <a:xfrm>
            <a:off x="6763311" y="961957"/>
            <a:ext cx="5250016" cy="3098260"/>
          </a:xfrm>
          <a:prstGeom prst="rect">
            <a:avLst/>
          </a:prstGeom>
        </p:spPr>
      </p:pic>
      <p:sp>
        <p:nvSpPr>
          <p:cNvPr id="11" name="吹き出し: 円形 10">
            <a:extLst>
              <a:ext uri="{FF2B5EF4-FFF2-40B4-BE49-F238E27FC236}">
                <a16:creationId xmlns:a16="http://schemas.microsoft.com/office/drawing/2014/main" id="{7F4971B9-0FBF-4487-92E9-B8D43D2EF4AA}"/>
              </a:ext>
            </a:extLst>
          </p:cNvPr>
          <p:cNvSpPr/>
          <p:nvPr/>
        </p:nvSpPr>
        <p:spPr>
          <a:xfrm>
            <a:off x="3944075" y="81187"/>
            <a:ext cx="3584029" cy="1639905"/>
          </a:xfrm>
          <a:prstGeom prst="wedgeEllipseCallout">
            <a:avLst>
              <a:gd name="adj1" fmla="val 24620"/>
              <a:gd name="adj2" fmla="val 6698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err="1"/>
              <a:t>SubsKeeper</a:t>
            </a:r>
            <a:r>
              <a:rPr kumimoji="1" lang="ja-JP" altLang="en-US" dirty="0"/>
              <a:t>を使って</a:t>
            </a:r>
            <a:endParaRPr kumimoji="1" lang="en-US" altLang="ja-JP" dirty="0"/>
          </a:p>
          <a:p>
            <a:pPr algn="ctr"/>
            <a:r>
              <a:rPr kumimoji="1" lang="ja-JP" altLang="en-US" dirty="0"/>
              <a:t>人生が変わりました！</a:t>
            </a:r>
          </a:p>
        </p:txBody>
      </p:sp>
      <p:sp>
        <p:nvSpPr>
          <p:cNvPr id="14" name="正方形/長方形 13">
            <a:extLst>
              <a:ext uri="{FF2B5EF4-FFF2-40B4-BE49-F238E27FC236}">
                <a16:creationId xmlns:a16="http://schemas.microsoft.com/office/drawing/2014/main" id="{96484EFD-AF59-40F8-8C35-92C3208D5131}"/>
              </a:ext>
            </a:extLst>
          </p:cNvPr>
          <p:cNvSpPr/>
          <p:nvPr/>
        </p:nvSpPr>
        <p:spPr>
          <a:xfrm rot="21412438">
            <a:off x="6977882" y="1588104"/>
            <a:ext cx="1265430" cy="265977"/>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ED58618-0395-40B8-8032-5EEB6D04EF7C}"/>
              </a:ext>
            </a:extLst>
          </p:cNvPr>
          <p:cNvSpPr/>
          <p:nvPr/>
        </p:nvSpPr>
        <p:spPr>
          <a:xfrm rot="21448624">
            <a:off x="8728090" y="1586823"/>
            <a:ext cx="1138710" cy="276636"/>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765F206-FA72-4874-BD1D-6A8DF2A6E1A4}"/>
              </a:ext>
            </a:extLst>
          </p:cNvPr>
          <p:cNvSpPr/>
          <p:nvPr/>
        </p:nvSpPr>
        <p:spPr>
          <a:xfrm rot="21092921">
            <a:off x="10178865" y="2037952"/>
            <a:ext cx="1706605" cy="472491"/>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4727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AC14B6D-67D0-471E-BF6F-E9FCAA609E4C}"/>
              </a:ext>
            </a:extLst>
          </p:cNvPr>
          <p:cNvSpPr>
            <a:spLocks noGrp="1"/>
          </p:cNvSpPr>
          <p:nvPr>
            <p:ph type="title"/>
          </p:nvPr>
        </p:nvSpPr>
        <p:spPr/>
        <p:txBody>
          <a:bodyPr/>
          <a:lstStyle/>
          <a:p>
            <a:endParaRPr kumimoji="1" lang="ja-JP" altLang="en-US" dirty="0"/>
          </a:p>
        </p:txBody>
      </p:sp>
      <p:sp>
        <p:nvSpPr>
          <p:cNvPr id="4" name="テキスト プレースホルダー 3">
            <a:extLst>
              <a:ext uri="{FF2B5EF4-FFF2-40B4-BE49-F238E27FC236}">
                <a16:creationId xmlns:a16="http://schemas.microsoft.com/office/drawing/2014/main" id="{2D4D1657-316D-4609-A55C-F2E183C8FC64}"/>
              </a:ext>
            </a:extLst>
          </p:cNvPr>
          <p:cNvSpPr>
            <a:spLocks noGrp="1"/>
          </p:cNvSpPr>
          <p:nvPr>
            <p:ph type="body" sz="quarter" idx="16"/>
          </p:nvPr>
        </p:nvSpPr>
        <p:spPr/>
        <p:txBody>
          <a:bodyPr/>
          <a:lstStyle/>
          <a:p>
            <a:endParaRPr kumimoji="1" lang="ja-JP" altLang="en-US" dirty="0"/>
          </a:p>
        </p:txBody>
      </p:sp>
      <p:sp>
        <p:nvSpPr>
          <p:cNvPr id="8" name="テキスト ボックス 7">
            <a:extLst>
              <a:ext uri="{FF2B5EF4-FFF2-40B4-BE49-F238E27FC236}">
                <a16:creationId xmlns:a16="http://schemas.microsoft.com/office/drawing/2014/main" id="{D974C04E-BBB9-4445-AF6C-B3BB58A03AB2}"/>
              </a:ext>
            </a:extLst>
          </p:cNvPr>
          <p:cNvSpPr txBox="1"/>
          <p:nvPr/>
        </p:nvSpPr>
        <p:spPr>
          <a:xfrm>
            <a:off x="325820" y="2599201"/>
            <a:ext cx="5244662" cy="1200329"/>
          </a:xfrm>
          <a:prstGeom prst="rect">
            <a:avLst/>
          </a:prstGeom>
          <a:noFill/>
        </p:spPr>
        <p:txBody>
          <a:bodyPr wrap="square" rtlCol="0">
            <a:spAutoFit/>
          </a:bodyPr>
          <a:lstStyle/>
          <a:p>
            <a:r>
              <a:rPr kumimoji="1" lang="ja-JP" altLang="en-US" sz="3600" b="1" dirty="0">
                <a:solidFill>
                  <a:schemeClr val="accent4"/>
                </a:solidFill>
                <a:latin typeface="Meiryo UI" panose="020B0604030504040204" pitchFamily="50" charset="-128"/>
                <a:ea typeface="Meiryo UI" panose="020B0604030504040204" pitchFamily="50" charset="-128"/>
              </a:rPr>
              <a:t>これからチーム</a:t>
            </a:r>
            <a:r>
              <a:rPr kumimoji="1" lang="en-US" altLang="ja-JP" sz="3600" b="1" dirty="0">
                <a:solidFill>
                  <a:schemeClr val="accent4"/>
                </a:solidFill>
                <a:latin typeface="Meiryo UI" panose="020B0604030504040204" pitchFamily="50" charset="-128"/>
                <a:ea typeface="Meiryo UI" panose="020B0604030504040204" pitchFamily="50" charset="-128"/>
              </a:rPr>
              <a:t>EM</a:t>
            </a:r>
            <a:r>
              <a:rPr kumimoji="1" lang="ja-JP" altLang="en-US" sz="3600" b="1" dirty="0">
                <a:solidFill>
                  <a:schemeClr val="accent4"/>
                </a:solidFill>
                <a:latin typeface="Meiryo UI" panose="020B0604030504040204" pitchFamily="50" charset="-128"/>
                <a:ea typeface="Meiryo UI" panose="020B0604030504040204" pitchFamily="50" charset="-128"/>
              </a:rPr>
              <a:t>の</a:t>
            </a:r>
            <a:endParaRPr kumimoji="1" lang="en-US" altLang="ja-JP" sz="3600" b="1" dirty="0">
              <a:solidFill>
                <a:schemeClr val="accent4"/>
              </a:solidFill>
              <a:latin typeface="Meiryo UI" panose="020B0604030504040204" pitchFamily="50" charset="-128"/>
              <a:ea typeface="Meiryo UI" panose="020B0604030504040204" pitchFamily="50" charset="-128"/>
            </a:endParaRPr>
          </a:p>
          <a:p>
            <a:r>
              <a:rPr kumimoji="1" lang="ja-JP" altLang="en-US" sz="3600" b="1" dirty="0">
                <a:solidFill>
                  <a:schemeClr val="accent4"/>
                </a:solidFill>
                <a:latin typeface="Meiryo UI" panose="020B0604030504040204" pitchFamily="50" charset="-128"/>
                <a:ea typeface="Meiryo UI" panose="020B0604030504040204" pitchFamily="50" charset="-128"/>
              </a:rPr>
              <a:t>発表を始めます！</a:t>
            </a:r>
          </a:p>
        </p:txBody>
      </p:sp>
      <p:pic>
        <p:nvPicPr>
          <p:cNvPr id="10" name="図 9">
            <a:extLst>
              <a:ext uri="{FF2B5EF4-FFF2-40B4-BE49-F238E27FC236}">
                <a16:creationId xmlns:a16="http://schemas.microsoft.com/office/drawing/2014/main" id="{3C4A4724-C226-4303-923F-A695BD3670B3}"/>
              </a:ext>
            </a:extLst>
          </p:cNvPr>
          <p:cNvPicPr>
            <a:picLocks noChangeAspect="1"/>
          </p:cNvPicPr>
          <p:nvPr/>
        </p:nvPicPr>
        <p:blipFill>
          <a:blip r:embed="rId2"/>
          <a:stretch>
            <a:fillRect/>
          </a:stretch>
        </p:blipFill>
        <p:spPr>
          <a:xfrm>
            <a:off x="6299637" y="1109202"/>
            <a:ext cx="4758559" cy="4639595"/>
          </a:xfrm>
          <a:prstGeom prst="rect">
            <a:avLst/>
          </a:prstGeom>
        </p:spPr>
      </p:pic>
    </p:spTree>
    <p:extLst>
      <p:ext uri="{BB962C8B-B14F-4D97-AF65-F5344CB8AC3E}">
        <p14:creationId xmlns:p14="http://schemas.microsoft.com/office/powerpoint/2010/main" val="400549470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A7BF5B5-0F00-48D5-B0EE-33CA6C8ADAE3}"/>
              </a:ext>
            </a:extLst>
          </p:cNvPr>
          <p:cNvPicPr>
            <a:picLocks noChangeAspect="1"/>
          </p:cNvPicPr>
          <p:nvPr/>
        </p:nvPicPr>
        <p:blipFill rotWithShape="1">
          <a:blip r:embed="rId2"/>
          <a:srcRect l="9135" t="11363" r="8174" b="5946"/>
          <a:stretch/>
        </p:blipFill>
        <p:spPr>
          <a:xfrm>
            <a:off x="0" y="23393"/>
            <a:ext cx="2953406" cy="2881663"/>
          </a:xfrm>
          <a:prstGeom prst="rect">
            <a:avLst/>
          </a:prstGeom>
        </p:spPr>
      </p:pic>
      <p:sp>
        <p:nvSpPr>
          <p:cNvPr id="20" name="タイトル 19">
            <a:extLst>
              <a:ext uri="{FF2B5EF4-FFF2-40B4-BE49-F238E27FC236}">
                <a16:creationId xmlns:a16="http://schemas.microsoft.com/office/drawing/2014/main" id="{61E16EBD-04A0-4E43-A54C-48654693ADEC}"/>
              </a:ext>
            </a:extLst>
          </p:cNvPr>
          <p:cNvSpPr>
            <a:spLocks noGrp="1"/>
          </p:cNvSpPr>
          <p:nvPr>
            <p:ph type="title"/>
          </p:nvPr>
        </p:nvSpPr>
        <p:spPr>
          <a:xfrm>
            <a:off x="-3141230" y="2486010"/>
            <a:ext cx="2581554" cy="1325563"/>
          </a:xfrm>
        </p:spPr>
        <p:txBody>
          <a:bodyPr/>
          <a:lstStyle/>
          <a:p>
            <a:endParaRPr lang="ja-JP" altLang="en-US" dirty="0"/>
          </a:p>
        </p:txBody>
      </p:sp>
      <p:sp>
        <p:nvSpPr>
          <p:cNvPr id="21" name="正方形/長方形 20">
            <a:extLst>
              <a:ext uri="{FF2B5EF4-FFF2-40B4-BE49-F238E27FC236}">
                <a16:creationId xmlns:a16="http://schemas.microsoft.com/office/drawing/2014/main" id="{9198303C-55B3-4062-AB07-0A305E25E40D}"/>
              </a:ext>
            </a:extLst>
          </p:cNvPr>
          <p:cNvSpPr/>
          <p:nvPr/>
        </p:nvSpPr>
        <p:spPr>
          <a:xfrm>
            <a:off x="0" y="4072319"/>
            <a:ext cx="12192001" cy="2785681"/>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497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a:extLst>
              <a:ext uri="{FF2B5EF4-FFF2-40B4-BE49-F238E27FC236}">
                <a16:creationId xmlns:a16="http://schemas.microsoft.com/office/drawing/2014/main" id="{8B64D0EC-89F7-4B84-BF6D-468261C388D1}"/>
              </a:ext>
            </a:extLst>
          </p:cNvPr>
          <p:cNvPicPr>
            <a:picLocks noGrp="1" noChangeAspect="1"/>
          </p:cNvPicPr>
          <p:nvPr>
            <p:ph type="pic" sz="quarter" idx="14"/>
          </p:nvPr>
        </p:nvPicPr>
        <p:blipFill>
          <a:blip r:embed="rId5"/>
          <a:srcRect t="10907" b="10907"/>
          <a:stretch>
            <a:fillRect/>
          </a:stretch>
        </p:blipFill>
        <p:spPr>
          <a:xfrm>
            <a:off x="368190" y="452060"/>
            <a:ext cx="10194706" cy="5983817"/>
          </a:xfrm>
          <a:prstGeom prst="rect">
            <a:avLst/>
          </a:prstGeom>
        </p:spPr>
      </p:pic>
      <p:sp>
        <p:nvSpPr>
          <p:cNvPr id="3" name="タイトル 2">
            <a:extLst>
              <a:ext uri="{FF2B5EF4-FFF2-40B4-BE49-F238E27FC236}">
                <a16:creationId xmlns:a16="http://schemas.microsoft.com/office/drawing/2014/main" id="{E82B6BC3-A792-48C8-B2F6-7F3259304E5B}"/>
              </a:ext>
            </a:extLst>
          </p:cNvPr>
          <p:cNvSpPr>
            <a:spLocks noGrp="1"/>
          </p:cNvSpPr>
          <p:nvPr>
            <p:ph type="title"/>
          </p:nvPr>
        </p:nvSpPr>
        <p:spPr>
          <a:xfrm>
            <a:off x="6169978" y="3443969"/>
            <a:ext cx="6022021" cy="1354174"/>
          </a:xfrm>
        </p:spPr>
        <p:txBody>
          <a:bodyPr/>
          <a:lstStyle/>
          <a:p>
            <a:r>
              <a:rPr kumimoji="1" lang="ja-JP" altLang="en-US" dirty="0"/>
              <a:t>お困りではありませんか？</a:t>
            </a:r>
          </a:p>
        </p:txBody>
      </p:sp>
      <p:sp>
        <p:nvSpPr>
          <p:cNvPr id="8" name="思考の吹き出し: 雲形 7">
            <a:extLst>
              <a:ext uri="{FF2B5EF4-FFF2-40B4-BE49-F238E27FC236}">
                <a16:creationId xmlns:a16="http://schemas.microsoft.com/office/drawing/2014/main" id="{6D85489D-4FBC-4FD8-A1A9-C84BB9B64319}"/>
              </a:ext>
            </a:extLst>
          </p:cNvPr>
          <p:cNvSpPr/>
          <p:nvPr/>
        </p:nvSpPr>
        <p:spPr>
          <a:xfrm>
            <a:off x="5171598" y="106812"/>
            <a:ext cx="3392130" cy="2413244"/>
          </a:xfrm>
          <a:prstGeom prst="cloud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スーパーが遠くて</a:t>
            </a:r>
            <a:endParaRPr kumimoji="1" lang="en-US" altLang="ja-JP" dirty="0"/>
          </a:p>
          <a:p>
            <a:pPr algn="ctr"/>
            <a:r>
              <a:rPr kumimoji="1" lang="ja-JP" altLang="en-US" dirty="0"/>
              <a:t>大きいものを</a:t>
            </a:r>
            <a:endParaRPr kumimoji="1" lang="en-US" altLang="ja-JP" dirty="0"/>
          </a:p>
          <a:p>
            <a:pPr algn="ctr"/>
            <a:r>
              <a:rPr kumimoji="1" lang="ja-JP" altLang="en-US" dirty="0"/>
              <a:t>買うのが</a:t>
            </a:r>
            <a:r>
              <a:rPr kumimoji="1" lang="ja-JP" altLang="en-US" dirty="0">
                <a:solidFill>
                  <a:srgbClr val="FF2D2D"/>
                </a:solidFill>
              </a:rPr>
              <a:t>大変</a:t>
            </a:r>
            <a:r>
              <a:rPr kumimoji="1" lang="en-US" altLang="ja-JP" dirty="0"/>
              <a:t>…</a:t>
            </a:r>
            <a:endParaRPr kumimoji="1" lang="ja-JP" altLang="en-US" dirty="0"/>
          </a:p>
        </p:txBody>
      </p:sp>
      <p:sp>
        <p:nvSpPr>
          <p:cNvPr id="7" name="思考の吹き出し: 雲形 6">
            <a:extLst>
              <a:ext uri="{FF2B5EF4-FFF2-40B4-BE49-F238E27FC236}">
                <a16:creationId xmlns:a16="http://schemas.microsoft.com/office/drawing/2014/main" id="{4DC01620-2E36-4941-A263-24DBA56E3679}"/>
              </a:ext>
            </a:extLst>
          </p:cNvPr>
          <p:cNvSpPr/>
          <p:nvPr/>
        </p:nvSpPr>
        <p:spPr>
          <a:xfrm>
            <a:off x="8525945" y="568769"/>
            <a:ext cx="3297865" cy="2413244"/>
          </a:xfrm>
          <a:prstGeom prst="cloudCallout">
            <a:avLst>
              <a:gd name="adj1" fmla="val -42832"/>
              <a:gd name="adj2" fmla="val 5117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定期購入をしても</a:t>
            </a:r>
            <a:endParaRPr kumimoji="1" lang="en-US" altLang="ja-JP" dirty="0"/>
          </a:p>
          <a:p>
            <a:pPr algn="ctr"/>
            <a:r>
              <a:rPr kumimoji="1" lang="ja-JP" altLang="en-US" dirty="0"/>
              <a:t>使い切れずに</a:t>
            </a:r>
            <a:endParaRPr kumimoji="1" lang="en-US" altLang="ja-JP" dirty="0"/>
          </a:p>
          <a:p>
            <a:pPr algn="ctr"/>
            <a:r>
              <a:rPr kumimoji="1" lang="ja-JP" altLang="en-US" dirty="0">
                <a:solidFill>
                  <a:srgbClr val="FF2D2D"/>
                </a:solidFill>
              </a:rPr>
              <a:t>溜まっていく</a:t>
            </a:r>
            <a:r>
              <a:rPr kumimoji="1" lang="en-US" altLang="ja-JP" dirty="0"/>
              <a:t>…</a:t>
            </a:r>
            <a:endParaRPr kumimoji="1" lang="ja-JP" altLang="en-US" dirty="0"/>
          </a:p>
        </p:txBody>
      </p:sp>
      <p:sp>
        <p:nvSpPr>
          <p:cNvPr id="2" name="思考の吹き出し: 雲形 1">
            <a:extLst>
              <a:ext uri="{FF2B5EF4-FFF2-40B4-BE49-F238E27FC236}">
                <a16:creationId xmlns:a16="http://schemas.microsoft.com/office/drawing/2014/main" id="{3F5F9821-F103-45BB-BAF5-AC02F2F185A1}"/>
              </a:ext>
            </a:extLst>
          </p:cNvPr>
          <p:cNvSpPr/>
          <p:nvPr/>
        </p:nvSpPr>
        <p:spPr>
          <a:xfrm>
            <a:off x="5407573" y="4699877"/>
            <a:ext cx="3392130" cy="2044357"/>
          </a:xfrm>
          <a:prstGeom prst="cloudCallout">
            <a:avLst>
              <a:gd name="adj1" fmla="val -41902"/>
              <a:gd name="adj2" fmla="val -4899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仕事が忙しくて</a:t>
            </a:r>
            <a:endParaRPr kumimoji="1" lang="en-US" altLang="ja-JP" dirty="0"/>
          </a:p>
          <a:p>
            <a:pPr algn="ctr"/>
            <a:r>
              <a:rPr kumimoji="1" lang="ja-JP" altLang="en-US" dirty="0"/>
              <a:t>買い物に行く</a:t>
            </a:r>
            <a:endParaRPr kumimoji="1" lang="en-US" altLang="ja-JP" dirty="0"/>
          </a:p>
          <a:p>
            <a:pPr algn="ctr"/>
            <a:r>
              <a:rPr kumimoji="1" lang="ja-JP" altLang="en-US" dirty="0">
                <a:solidFill>
                  <a:srgbClr val="FF2D2D"/>
                </a:solidFill>
              </a:rPr>
              <a:t>時間がない</a:t>
            </a:r>
            <a:r>
              <a:rPr kumimoji="1" lang="en-US" altLang="ja-JP" dirty="0"/>
              <a:t>…</a:t>
            </a:r>
            <a:endParaRPr kumimoji="1" lang="ja-JP" altLang="en-US" dirty="0"/>
          </a:p>
        </p:txBody>
      </p:sp>
      <p:pic>
        <p:nvPicPr>
          <p:cNvPr id="9" name="BGM_Hello">
            <a:hlinkClick r:id="" action="ppaction://media"/>
            <a:extLst>
              <a:ext uri="{FF2B5EF4-FFF2-40B4-BE49-F238E27FC236}">
                <a16:creationId xmlns:a16="http://schemas.microsoft.com/office/drawing/2014/main" id="{97017685-8CAD-4A06-BC55-75CEE90601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4608" y="5518855"/>
            <a:ext cx="406400" cy="406400"/>
          </a:xfrm>
          <a:prstGeom prst="rect">
            <a:avLst/>
          </a:prstGeom>
        </p:spPr>
      </p:pic>
    </p:spTree>
    <p:extLst>
      <p:ext uri="{BB962C8B-B14F-4D97-AF65-F5344CB8AC3E}">
        <p14:creationId xmlns:p14="http://schemas.microsoft.com/office/powerpoint/2010/main" val="14188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500"/>
                            </p:stCondLst>
                            <p:childTnLst>
                              <p:par>
                                <p:cTn id="13" presetID="10" presetClass="entr" presetSubtype="0" fill="hold" grpId="0" nodeType="afterEffect">
                                  <p:stCondLst>
                                    <p:cond delay="7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750"/>
                            </p:stCondLst>
                            <p:childTnLst>
                              <p:par>
                                <p:cTn id="17" presetID="10" presetClass="entr" presetSubtype="0" fill="hold" grpId="0"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20" repeatCount="indefinite" fill="hold" display="0">
                  <p:stCondLst>
                    <p:cond delay="indefinite"/>
                  </p:stCondLst>
                  <p:endCondLst>
                    <p:cond evt="onStopAudio" delay="0">
                      <p:tgtEl>
                        <p:sldTgt/>
                      </p:tgtEl>
                    </p:cond>
                  </p:endCondLst>
                </p:cTn>
                <p:tgtEl>
                  <p:spTgt spid="9"/>
                </p:tgtEl>
              </p:cMediaNode>
            </p:audio>
          </p:childTnLst>
        </p:cTn>
      </p:par>
    </p:tnLst>
    <p:bldLst>
      <p:bldP spid="8" grpId="0" animBg="1"/>
      <p:bldP spid="7"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D64C50-A740-468A-8AB6-F949358D80A6}"/>
              </a:ext>
            </a:extLst>
          </p:cNvPr>
          <p:cNvSpPr>
            <a:spLocks noGrp="1"/>
          </p:cNvSpPr>
          <p:nvPr>
            <p:ph type="title"/>
          </p:nvPr>
        </p:nvSpPr>
        <p:spPr>
          <a:xfrm>
            <a:off x="685636" y="1130398"/>
            <a:ext cx="5709702" cy="2862225"/>
          </a:xfrm>
        </p:spPr>
        <p:txBody>
          <a:bodyPr rtlCol="0"/>
          <a:lstStyle/>
          <a:p>
            <a:pPr rtl="0"/>
            <a:r>
              <a:rPr lang="ja-JP" altLang="en-US" dirty="0"/>
              <a:t>「</a:t>
            </a:r>
            <a:r>
              <a:rPr lang="ja-JP" altLang="en-US" b="1" dirty="0">
                <a:solidFill>
                  <a:schemeClr val="accent2"/>
                </a:solidFill>
              </a:rPr>
              <a:t>買い物弱者</a:t>
            </a:r>
            <a:r>
              <a:rPr lang="ja-JP" altLang="en-US" dirty="0"/>
              <a:t>」は</a:t>
            </a:r>
            <a:br>
              <a:rPr lang="en-US" altLang="ja-JP" dirty="0"/>
            </a:br>
            <a:r>
              <a:rPr lang="ja-JP" altLang="en-US" dirty="0"/>
              <a:t>社会問題に・・・</a:t>
            </a:r>
          </a:p>
        </p:txBody>
      </p:sp>
      <p:sp>
        <p:nvSpPr>
          <p:cNvPr id="34" name="長方形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ndParaRPr>
          </a:p>
        </p:txBody>
      </p:sp>
      <p:pic>
        <p:nvPicPr>
          <p:cNvPr id="11" name="図プレースホルダー 10">
            <a:extLst>
              <a:ext uri="{FF2B5EF4-FFF2-40B4-BE49-F238E27FC236}">
                <a16:creationId xmlns:a16="http://schemas.microsoft.com/office/drawing/2014/main" id="{888D6DA3-AD6C-4CA6-B7AC-BCBF48952DDC}"/>
              </a:ext>
            </a:extLst>
          </p:cNvPr>
          <p:cNvPicPr>
            <a:picLocks noGrp="1" noChangeAspect="1"/>
          </p:cNvPicPr>
          <p:nvPr>
            <p:ph type="pic" sz="quarter" idx="11"/>
          </p:nvPr>
        </p:nvPicPr>
        <p:blipFill rotWithShape="1">
          <a:blip r:embed="rId4"/>
          <a:srcRect l="29171" r="16467"/>
          <a:stretch/>
        </p:blipFill>
        <p:spPr>
          <a:xfrm>
            <a:off x="8143875" y="947737"/>
            <a:ext cx="4048124" cy="4962525"/>
          </a:xfrm>
          <a:prstGeom prst="rect">
            <a:avLst/>
          </a:prstGeom>
        </p:spPr>
      </p:pic>
    </p:spTree>
    <p:extLst>
      <p:ext uri="{BB962C8B-B14F-4D97-AF65-F5344CB8AC3E}">
        <p14:creationId xmlns:p14="http://schemas.microsoft.com/office/powerpoint/2010/main" val="972569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不安.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2FE4B-87DC-4973-A99A-F8B75FCD2511}"/>
              </a:ext>
            </a:extLst>
          </p:cNvPr>
          <p:cNvSpPr>
            <a:spLocks noGrp="1"/>
          </p:cNvSpPr>
          <p:nvPr>
            <p:ph type="title"/>
          </p:nvPr>
        </p:nvSpPr>
        <p:spPr/>
        <p:txBody>
          <a:bodyPr/>
          <a:lstStyle/>
          <a:p>
            <a:pPr algn="ctr"/>
            <a:r>
              <a:rPr kumimoji="1" lang="ja-JP" altLang="en-US" b="1" dirty="0"/>
              <a:t>買い物・物の管理に困っている人は大勢いる！？</a:t>
            </a:r>
          </a:p>
        </p:txBody>
      </p:sp>
      <p:sp>
        <p:nvSpPr>
          <p:cNvPr id="3" name="テキスト プレースホルダー 2">
            <a:extLst>
              <a:ext uri="{FF2B5EF4-FFF2-40B4-BE49-F238E27FC236}">
                <a16:creationId xmlns:a16="http://schemas.microsoft.com/office/drawing/2014/main" id="{171C2EFC-B4D9-488D-88FC-05034B0C92F6}"/>
              </a:ext>
            </a:extLst>
          </p:cNvPr>
          <p:cNvSpPr>
            <a:spLocks noGrp="1"/>
          </p:cNvSpPr>
          <p:nvPr>
            <p:ph type="body" sz="quarter" idx="13"/>
          </p:nvPr>
        </p:nvSpPr>
        <p:spPr>
          <a:xfrm>
            <a:off x="1180148" y="1941289"/>
            <a:ext cx="4818241" cy="573320"/>
          </a:xfrm>
        </p:spPr>
        <p:txBody>
          <a:bodyPr>
            <a:normAutofit fontScale="92500"/>
          </a:bodyPr>
          <a:lstStyle/>
          <a:p>
            <a:r>
              <a:rPr kumimoji="1" lang="ja-JP" altLang="en-US" sz="2400" b="1" dirty="0">
                <a:solidFill>
                  <a:schemeClr val="accent2"/>
                </a:solidFill>
              </a:rPr>
              <a:t>飲食料品小売業の事業所数の推移</a:t>
            </a:r>
          </a:p>
        </p:txBody>
      </p:sp>
      <p:sp>
        <p:nvSpPr>
          <p:cNvPr id="4" name="テキスト プレースホルダー 3">
            <a:extLst>
              <a:ext uri="{FF2B5EF4-FFF2-40B4-BE49-F238E27FC236}">
                <a16:creationId xmlns:a16="http://schemas.microsoft.com/office/drawing/2014/main" id="{37BC543E-1D75-4FF4-82EB-8008A7E299CF}"/>
              </a:ext>
            </a:extLst>
          </p:cNvPr>
          <p:cNvSpPr>
            <a:spLocks noGrp="1"/>
          </p:cNvSpPr>
          <p:nvPr>
            <p:ph type="body" sz="quarter" idx="16"/>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C8370764-58E1-4C8C-BCDC-4AEF2A636D7D}"/>
              </a:ext>
            </a:extLst>
          </p:cNvPr>
          <p:cNvSpPr>
            <a:spLocks noGrp="1"/>
          </p:cNvSpPr>
          <p:nvPr>
            <p:ph type="body" sz="quarter" idx="15"/>
          </p:nvPr>
        </p:nvSpPr>
        <p:spPr>
          <a:xfrm>
            <a:off x="6385089" y="1941289"/>
            <a:ext cx="4626763" cy="422365"/>
          </a:xfrm>
        </p:spPr>
        <p:txBody>
          <a:bodyPr>
            <a:normAutofit/>
          </a:bodyPr>
          <a:lstStyle/>
          <a:p>
            <a:pPr algn="ctr"/>
            <a:r>
              <a:rPr lang="ja-JP" altLang="en-US" sz="2200" b="1" dirty="0">
                <a:solidFill>
                  <a:schemeClr val="accent2"/>
                </a:solidFill>
              </a:rPr>
              <a:t>収納についての</a:t>
            </a:r>
            <a:r>
              <a:rPr kumimoji="1" lang="ja-JP" altLang="en-US" sz="2200" b="1" dirty="0">
                <a:solidFill>
                  <a:schemeClr val="accent2"/>
                </a:solidFill>
              </a:rPr>
              <a:t>アンケート</a:t>
            </a:r>
          </a:p>
        </p:txBody>
      </p:sp>
      <p:sp>
        <p:nvSpPr>
          <p:cNvPr id="6" name="テキスト プレースホルダー 5">
            <a:extLst>
              <a:ext uri="{FF2B5EF4-FFF2-40B4-BE49-F238E27FC236}">
                <a16:creationId xmlns:a16="http://schemas.microsoft.com/office/drawing/2014/main" id="{E3D68E67-BDB9-4165-BC05-F53FBC4006C3}"/>
              </a:ext>
            </a:extLst>
          </p:cNvPr>
          <p:cNvSpPr>
            <a:spLocks noGrp="1"/>
          </p:cNvSpPr>
          <p:nvPr>
            <p:ph type="body" sz="quarter" idx="17"/>
          </p:nvPr>
        </p:nvSpPr>
        <p:spPr/>
        <p:txBody>
          <a:bodyPr/>
          <a:lstStyle/>
          <a:p>
            <a:endParaRPr kumimoji="1" lang="ja-JP" altLang="en-US" dirty="0"/>
          </a:p>
        </p:txBody>
      </p:sp>
      <p:graphicFrame>
        <p:nvGraphicFramePr>
          <p:cNvPr id="10" name="グラフ 9">
            <a:extLst>
              <a:ext uri="{FF2B5EF4-FFF2-40B4-BE49-F238E27FC236}">
                <a16:creationId xmlns:a16="http://schemas.microsoft.com/office/drawing/2014/main" id="{C4464173-D93C-4091-AC17-02824A4B20A6}"/>
              </a:ext>
            </a:extLst>
          </p:cNvPr>
          <p:cNvGraphicFramePr>
            <a:graphicFrameLocks/>
          </p:cNvGraphicFramePr>
          <p:nvPr>
            <p:extLst>
              <p:ext uri="{D42A27DB-BD31-4B8C-83A1-F6EECF244321}">
                <p14:modId xmlns:p14="http://schemas.microsoft.com/office/powerpoint/2010/main" val="2849991188"/>
              </p:ext>
            </p:extLst>
          </p:nvPr>
        </p:nvGraphicFramePr>
        <p:xfrm>
          <a:off x="1274694" y="2833510"/>
          <a:ext cx="4629150" cy="3076575"/>
        </p:xfrm>
        <a:graphic>
          <a:graphicData uri="http://schemas.openxmlformats.org/drawingml/2006/chart">
            <c:chart xmlns:c="http://schemas.openxmlformats.org/drawingml/2006/chart" xmlns:r="http://schemas.openxmlformats.org/officeDocument/2006/relationships" r:id="rId4"/>
          </a:graphicData>
        </a:graphic>
      </p:graphicFrame>
      <p:sp>
        <p:nvSpPr>
          <p:cNvPr id="11" name="テキスト ボックス 10">
            <a:extLst>
              <a:ext uri="{FF2B5EF4-FFF2-40B4-BE49-F238E27FC236}">
                <a16:creationId xmlns:a16="http://schemas.microsoft.com/office/drawing/2014/main" id="{CC31AB37-702C-44F7-B4D4-A23D30CE4AC2}"/>
              </a:ext>
            </a:extLst>
          </p:cNvPr>
          <p:cNvSpPr txBox="1"/>
          <p:nvPr/>
        </p:nvSpPr>
        <p:spPr>
          <a:xfrm>
            <a:off x="4064548" y="5974567"/>
            <a:ext cx="183929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出典：経済産業省</a:t>
            </a:r>
          </a:p>
        </p:txBody>
      </p:sp>
      <p:sp>
        <p:nvSpPr>
          <p:cNvPr id="14" name="星: 16 pt 13">
            <a:extLst>
              <a:ext uri="{FF2B5EF4-FFF2-40B4-BE49-F238E27FC236}">
                <a16:creationId xmlns:a16="http://schemas.microsoft.com/office/drawing/2014/main" id="{D5A9A8C5-972C-4A49-9128-EC6F31775814}"/>
              </a:ext>
            </a:extLst>
          </p:cNvPr>
          <p:cNvSpPr/>
          <p:nvPr/>
        </p:nvSpPr>
        <p:spPr>
          <a:xfrm>
            <a:off x="1650109" y="2898480"/>
            <a:ext cx="3878318" cy="2501166"/>
          </a:xfrm>
          <a:prstGeom prst="star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a:t>スーパーに</a:t>
            </a:r>
            <a:endParaRPr kumimoji="1" lang="en-US" altLang="ja-JP" sz="2400" dirty="0"/>
          </a:p>
          <a:p>
            <a:pPr algn="ctr"/>
            <a:r>
              <a:rPr kumimoji="1" lang="ja-JP" altLang="en-US" sz="2400" dirty="0"/>
              <a:t>行くのが大変</a:t>
            </a:r>
            <a:endParaRPr kumimoji="1" lang="ja-JP" altLang="en-US" dirty="0"/>
          </a:p>
        </p:txBody>
      </p:sp>
      <p:sp>
        <p:nvSpPr>
          <p:cNvPr id="15" name="テキスト ボックス 14">
            <a:extLst>
              <a:ext uri="{FF2B5EF4-FFF2-40B4-BE49-F238E27FC236}">
                <a16:creationId xmlns:a16="http://schemas.microsoft.com/office/drawing/2014/main" id="{7212BCC8-C109-4A96-BB1F-38928A183226}"/>
              </a:ext>
            </a:extLst>
          </p:cNvPr>
          <p:cNvSpPr txBox="1"/>
          <p:nvPr/>
        </p:nvSpPr>
        <p:spPr>
          <a:xfrm>
            <a:off x="9172556" y="5974567"/>
            <a:ext cx="183929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出典：</a:t>
            </a:r>
            <a:r>
              <a:rPr kumimoji="1" lang="en-US" altLang="ja-JP" sz="1600" dirty="0">
                <a:latin typeface="Meiryo UI" panose="020B0604030504040204" pitchFamily="50" charset="-128"/>
                <a:ea typeface="Meiryo UI" panose="020B0604030504040204" pitchFamily="50" charset="-128"/>
              </a:rPr>
              <a:t>PR TIMES</a:t>
            </a:r>
            <a:endParaRPr kumimoji="1" lang="ja-JP" altLang="en-US" sz="1600" dirty="0">
              <a:latin typeface="Meiryo UI" panose="020B0604030504040204" pitchFamily="50" charset="-128"/>
              <a:ea typeface="Meiryo UI" panose="020B0604030504040204" pitchFamily="50" charset="-128"/>
            </a:endParaRPr>
          </a:p>
        </p:txBody>
      </p:sp>
      <p:graphicFrame>
        <p:nvGraphicFramePr>
          <p:cNvPr id="17" name="グラフ 16">
            <a:extLst>
              <a:ext uri="{FF2B5EF4-FFF2-40B4-BE49-F238E27FC236}">
                <a16:creationId xmlns:a16="http://schemas.microsoft.com/office/drawing/2014/main" id="{F08219F6-8E0A-4485-A716-61A5BAD4B07A}"/>
              </a:ext>
            </a:extLst>
          </p:cNvPr>
          <p:cNvGraphicFramePr>
            <a:graphicFrameLocks/>
          </p:cNvGraphicFramePr>
          <p:nvPr>
            <p:extLst>
              <p:ext uri="{D42A27DB-BD31-4B8C-83A1-F6EECF244321}">
                <p14:modId xmlns:p14="http://schemas.microsoft.com/office/powerpoint/2010/main" val="176897511"/>
              </p:ext>
            </p:extLst>
          </p:nvPr>
        </p:nvGraphicFramePr>
        <p:xfrm>
          <a:off x="6352188" y="2610776"/>
          <a:ext cx="4851791" cy="3076574"/>
        </p:xfrm>
        <a:graphic>
          <a:graphicData uri="http://schemas.openxmlformats.org/drawingml/2006/chart">
            <c:chart xmlns:c="http://schemas.openxmlformats.org/drawingml/2006/chart" xmlns:r="http://schemas.openxmlformats.org/officeDocument/2006/relationships" r:id="rId5"/>
          </a:graphicData>
        </a:graphic>
      </p:graphicFrame>
      <p:sp>
        <p:nvSpPr>
          <p:cNvPr id="18" name="星: 16 pt 17">
            <a:extLst>
              <a:ext uri="{FF2B5EF4-FFF2-40B4-BE49-F238E27FC236}">
                <a16:creationId xmlns:a16="http://schemas.microsoft.com/office/drawing/2014/main" id="{FB1550A9-84B0-4846-A41A-358E104EEC44}"/>
              </a:ext>
            </a:extLst>
          </p:cNvPr>
          <p:cNvSpPr/>
          <p:nvPr/>
        </p:nvSpPr>
        <p:spPr>
          <a:xfrm>
            <a:off x="6726175" y="2833510"/>
            <a:ext cx="3878318" cy="2501166"/>
          </a:xfrm>
          <a:prstGeom prst="star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a:t>収納が少ない</a:t>
            </a:r>
          </a:p>
        </p:txBody>
      </p:sp>
    </p:spTree>
    <p:extLst>
      <p:ext uri="{BB962C8B-B14F-4D97-AF65-F5344CB8AC3E}">
        <p14:creationId xmlns:p14="http://schemas.microsoft.com/office/powerpoint/2010/main" val="1635257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Effect transition="in" filter="fade">
                                      <p:cBhvr>
                                        <p:cTn id="9" dur="250"/>
                                        <p:tgtEl>
                                          <p:spTgt spid="14"/>
                                        </p:tgtEl>
                                      </p:cBhvr>
                                    </p:animEffect>
                                  </p:childTnLst>
                                  <p:subTnLst>
                                    <p:audio>
                                      <p:cMediaNode>
                                        <p:cTn display="0" masterRel="sameClick">
                                          <p:stCondLst>
                                            <p:cond evt="begin" delay="0">
                                              <p:tn val="5"/>
                                            </p:cond>
                                          </p:stCondLst>
                                          <p:endCondLst>
                                            <p:cond evt="onStopAudio" delay="0">
                                              <p:tgtEl>
                                                <p:sldTgt/>
                                              </p:tgtEl>
                                            </p:cond>
                                          </p:endCondLst>
                                        </p:cTn>
                                        <p:tgtEl>
                                          <p:sndTgt r:embed="rId3" name="和太鼓.wav"/>
                                        </p:tgtEl>
                                      </p:cMediaNode>
                                    </p:audio>
                                  </p:subTnLst>
                                </p:cTn>
                              </p:par>
                            </p:childTnLst>
                          </p:cTn>
                        </p:par>
                        <p:par>
                          <p:cTn id="10" fill="hold">
                            <p:stCondLst>
                              <p:cond delay="1750"/>
                            </p:stCondLst>
                            <p:childTnLst>
                              <p:par>
                                <p:cTn id="11" presetID="53" presetClass="entr" presetSubtype="16" fill="hold" grpId="0" nodeType="afterEffect">
                                  <p:stCondLst>
                                    <p:cond delay="1500"/>
                                  </p:stCondLst>
                                  <p:childTnLst>
                                    <p:set>
                                      <p:cBhvr>
                                        <p:cTn id="12" dur="1" fill="hold">
                                          <p:stCondLst>
                                            <p:cond delay="0"/>
                                          </p:stCondLst>
                                        </p:cTn>
                                        <p:tgtEl>
                                          <p:spTgt spid="18"/>
                                        </p:tgtEl>
                                        <p:attrNameLst>
                                          <p:attrName>style.visibility</p:attrName>
                                        </p:attrNameLst>
                                      </p:cBhvr>
                                      <p:to>
                                        <p:strVal val="visible"/>
                                      </p:to>
                                    </p:set>
                                    <p:anim calcmode="lin" valueType="num">
                                      <p:cBhvr>
                                        <p:cTn id="13" dur="250" fill="hold"/>
                                        <p:tgtEl>
                                          <p:spTgt spid="18"/>
                                        </p:tgtEl>
                                        <p:attrNameLst>
                                          <p:attrName>ppt_w</p:attrName>
                                        </p:attrNameLst>
                                      </p:cBhvr>
                                      <p:tavLst>
                                        <p:tav tm="0">
                                          <p:val>
                                            <p:fltVal val="0"/>
                                          </p:val>
                                        </p:tav>
                                        <p:tav tm="100000">
                                          <p:val>
                                            <p:strVal val="#ppt_w"/>
                                          </p:val>
                                        </p:tav>
                                      </p:tavLst>
                                    </p:anim>
                                    <p:anim calcmode="lin" valueType="num">
                                      <p:cBhvr>
                                        <p:cTn id="14" dur="250" fill="hold"/>
                                        <p:tgtEl>
                                          <p:spTgt spid="18"/>
                                        </p:tgtEl>
                                        <p:attrNameLst>
                                          <p:attrName>ppt_h</p:attrName>
                                        </p:attrNameLst>
                                      </p:cBhvr>
                                      <p:tavLst>
                                        <p:tav tm="0">
                                          <p:val>
                                            <p:fltVal val="0"/>
                                          </p:val>
                                        </p:tav>
                                        <p:tav tm="100000">
                                          <p:val>
                                            <p:strVal val="#ppt_h"/>
                                          </p:val>
                                        </p:tav>
                                      </p:tavLst>
                                    </p:anim>
                                    <p:animEffect transition="in" filter="fade">
                                      <p:cBhvr>
                                        <p:cTn id="15" dur="250"/>
                                        <p:tgtEl>
                                          <p:spTgt spid="18"/>
                                        </p:tgtEl>
                                      </p:cBhvr>
                                    </p:animEffect>
                                  </p:childTnLst>
                                  <p:subTnLst>
                                    <p:audio>
                                      <p:cMediaNode>
                                        <p:cTn display="0" masterRel="sameClick">
                                          <p:stCondLst>
                                            <p:cond evt="begin" delay="0">
                                              <p:tn val="11"/>
                                            </p:cond>
                                          </p:stCondLst>
                                          <p:endCondLst>
                                            <p:cond evt="onStopAudio" delay="0">
                                              <p:tgtEl>
                                                <p:sldTgt/>
                                              </p:tgtEl>
                                            </p:cond>
                                          </p:endCondLst>
                                        </p:cTn>
                                        <p:tgtEl>
                                          <p:sndTgt r:embed="rId3" name="和太鼓.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D64C50-A740-468A-8AB6-F949358D80A6}"/>
              </a:ext>
            </a:extLst>
          </p:cNvPr>
          <p:cNvSpPr>
            <a:spLocks noGrp="1"/>
          </p:cNvSpPr>
          <p:nvPr>
            <p:ph type="title"/>
          </p:nvPr>
        </p:nvSpPr>
        <p:spPr>
          <a:xfrm>
            <a:off x="296753" y="2254929"/>
            <a:ext cx="6272212" cy="2348139"/>
          </a:xfrm>
        </p:spPr>
        <p:txBody>
          <a:bodyPr rtlCol="0"/>
          <a:lstStyle/>
          <a:p>
            <a:pPr rtl="0"/>
            <a:r>
              <a:rPr lang="ja-JP" altLang="en-US" sz="4800" dirty="0"/>
              <a:t>物価が高い今日この頃</a:t>
            </a:r>
            <a:br>
              <a:rPr lang="en-US" altLang="ja-JP" sz="4800" dirty="0"/>
            </a:br>
            <a:r>
              <a:rPr lang="ja-JP" altLang="en-US" sz="4800" b="1" dirty="0">
                <a:solidFill>
                  <a:srgbClr val="FF6969"/>
                </a:solidFill>
              </a:rPr>
              <a:t>お得</a:t>
            </a:r>
            <a:r>
              <a:rPr lang="ja-JP" altLang="en-US" sz="4800" dirty="0"/>
              <a:t>に・</a:t>
            </a:r>
            <a:r>
              <a:rPr lang="ja-JP" altLang="en-US" sz="4800" b="1" dirty="0">
                <a:solidFill>
                  <a:srgbClr val="FF6969"/>
                </a:solidFill>
              </a:rPr>
              <a:t>簡単</a:t>
            </a:r>
            <a:r>
              <a:rPr lang="ja-JP" altLang="en-US" sz="4800" dirty="0"/>
              <a:t>に</a:t>
            </a:r>
            <a:br>
              <a:rPr lang="en-US" altLang="ja-JP" sz="4800" dirty="0"/>
            </a:br>
            <a:r>
              <a:rPr lang="ja-JP" altLang="en-US" sz="4800" dirty="0"/>
              <a:t>買い物をしたい！</a:t>
            </a:r>
          </a:p>
        </p:txBody>
      </p:sp>
      <p:sp>
        <p:nvSpPr>
          <p:cNvPr id="34" name="長方形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ndParaRPr>
          </a:p>
        </p:txBody>
      </p:sp>
      <p:pic>
        <p:nvPicPr>
          <p:cNvPr id="5" name="図プレースホルダー 4">
            <a:extLst>
              <a:ext uri="{FF2B5EF4-FFF2-40B4-BE49-F238E27FC236}">
                <a16:creationId xmlns:a16="http://schemas.microsoft.com/office/drawing/2014/main" id="{FA60D474-C0C7-4ED1-A369-2A996CECBAD5}"/>
              </a:ext>
            </a:extLst>
          </p:cNvPr>
          <p:cNvPicPr>
            <a:picLocks noGrp="1" noChangeAspect="1"/>
          </p:cNvPicPr>
          <p:nvPr>
            <p:ph type="pic" sz="quarter" idx="11"/>
          </p:nvPr>
        </p:nvPicPr>
        <p:blipFill rotWithShape="1">
          <a:blip r:embed="rId4"/>
          <a:srcRect l="28888" r="16750"/>
          <a:stretch/>
        </p:blipFill>
        <p:spPr>
          <a:xfrm>
            <a:off x="8143875" y="947737"/>
            <a:ext cx="4048124" cy="4962525"/>
          </a:xfrm>
          <a:prstGeom prst="rect">
            <a:avLst/>
          </a:prstGeom>
        </p:spPr>
      </p:pic>
    </p:spTree>
    <p:extLst>
      <p:ext uri="{BB962C8B-B14F-4D97-AF65-F5344CB8AC3E}">
        <p14:creationId xmlns:p14="http://schemas.microsoft.com/office/powerpoint/2010/main" val="2698302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audio>
                                      <p:cMediaNode vol="33000">
                                        <p:cTn display="0" masterRel="sameClick">
                                          <p:stCondLst>
                                            <p:cond evt="begin" delay="0">
                                              <p:tn val="5"/>
                                            </p:cond>
                                          </p:stCondLst>
                                          <p:endCondLst>
                                            <p:cond evt="onStopAudio" delay="0">
                                              <p:tgtEl>
                                                <p:sldTgt/>
                                              </p:tgtEl>
                                            </p:cond>
                                          </p:endCondLst>
                                        </p:cTn>
                                        <p:tgtEl>
                                          <p:sndTgt r:embed="rId3" name="決定ボタン.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4AE88-8645-451D-B623-49940D1813CE}"/>
              </a:ext>
            </a:extLst>
          </p:cNvPr>
          <p:cNvSpPr>
            <a:spLocks noGrp="1"/>
          </p:cNvSpPr>
          <p:nvPr>
            <p:ph type="title"/>
          </p:nvPr>
        </p:nvSpPr>
        <p:spPr>
          <a:xfrm>
            <a:off x="838200" y="494166"/>
            <a:ext cx="10515600" cy="640951"/>
          </a:xfrm>
        </p:spPr>
        <p:txBody>
          <a:bodyPr/>
          <a:lstStyle/>
          <a:p>
            <a:r>
              <a:rPr kumimoji="1" lang="ja-JP" altLang="en-US" sz="4800" b="1" dirty="0"/>
              <a:t>そんなあなたに！！</a:t>
            </a:r>
          </a:p>
        </p:txBody>
      </p:sp>
      <p:pic>
        <p:nvPicPr>
          <p:cNvPr id="6" name="図 5">
            <a:extLst>
              <a:ext uri="{FF2B5EF4-FFF2-40B4-BE49-F238E27FC236}">
                <a16:creationId xmlns:a16="http://schemas.microsoft.com/office/drawing/2014/main" id="{17286CEB-E7EA-4793-B889-513D17ABEE39}"/>
              </a:ext>
            </a:extLst>
          </p:cNvPr>
          <p:cNvPicPr>
            <a:picLocks noChangeAspect="1"/>
          </p:cNvPicPr>
          <p:nvPr/>
        </p:nvPicPr>
        <p:blipFill>
          <a:blip r:embed="rId4"/>
          <a:stretch>
            <a:fillRect/>
          </a:stretch>
        </p:blipFill>
        <p:spPr>
          <a:xfrm>
            <a:off x="3053256" y="1135117"/>
            <a:ext cx="5712372" cy="5569563"/>
          </a:xfrm>
          <a:prstGeom prst="rect">
            <a:avLst/>
          </a:prstGeom>
        </p:spPr>
      </p:pic>
      <p:sp>
        <p:nvSpPr>
          <p:cNvPr id="3" name="吹き出し: 円形 2">
            <a:extLst>
              <a:ext uri="{FF2B5EF4-FFF2-40B4-BE49-F238E27FC236}">
                <a16:creationId xmlns:a16="http://schemas.microsoft.com/office/drawing/2014/main" id="{DF575227-1B6B-4762-AC88-248CC7BEA91D}"/>
              </a:ext>
            </a:extLst>
          </p:cNvPr>
          <p:cNvSpPr/>
          <p:nvPr/>
        </p:nvSpPr>
        <p:spPr>
          <a:xfrm>
            <a:off x="388882" y="1261242"/>
            <a:ext cx="3930869" cy="2049518"/>
          </a:xfrm>
          <a:prstGeom prst="wedgeEllipseCallout">
            <a:avLst>
              <a:gd name="adj1" fmla="val 40643"/>
              <a:gd name="adj2" fmla="val 5070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dirty="0"/>
              <a:t>ネットショッピングで</a:t>
            </a:r>
            <a:endParaRPr kumimoji="1" lang="en-US" altLang="ja-JP" sz="2000" dirty="0"/>
          </a:p>
          <a:p>
            <a:pPr algn="ctr"/>
            <a:r>
              <a:rPr kumimoji="1" lang="ja-JP" altLang="en-US" sz="2000" dirty="0">
                <a:solidFill>
                  <a:srgbClr val="FF2D2D"/>
                </a:solidFill>
              </a:rPr>
              <a:t>お得</a:t>
            </a:r>
            <a:r>
              <a:rPr kumimoji="1" lang="ja-JP" altLang="en-US" sz="2000" dirty="0"/>
              <a:t>にまとめ買い！</a:t>
            </a:r>
          </a:p>
        </p:txBody>
      </p:sp>
      <p:sp>
        <p:nvSpPr>
          <p:cNvPr id="5" name="吹き出し: 円形 4">
            <a:extLst>
              <a:ext uri="{FF2B5EF4-FFF2-40B4-BE49-F238E27FC236}">
                <a16:creationId xmlns:a16="http://schemas.microsoft.com/office/drawing/2014/main" id="{2A87461B-E284-4F00-96BE-0C6BEB35110E}"/>
              </a:ext>
            </a:extLst>
          </p:cNvPr>
          <p:cNvSpPr/>
          <p:nvPr/>
        </p:nvSpPr>
        <p:spPr>
          <a:xfrm>
            <a:off x="7704084" y="1261242"/>
            <a:ext cx="3857295" cy="2049518"/>
          </a:xfrm>
          <a:prstGeom prst="wedgeEllipseCallout">
            <a:avLst>
              <a:gd name="adj1" fmla="val -44583"/>
              <a:gd name="adj2" fmla="val 4711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dirty="0">
                <a:solidFill>
                  <a:srgbClr val="FF2D2D"/>
                </a:solidFill>
              </a:rPr>
              <a:t>一元化</a:t>
            </a:r>
            <a:r>
              <a:rPr kumimoji="1" lang="ja-JP" altLang="en-US" sz="2000" dirty="0"/>
              <a:t>して</a:t>
            </a:r>
            <a:endParaRPr kumimoji="1" lang="en-US" altLang="ja-JP" sz="2000" dirty="0"/>
          </a:p>
          <a:p>
            <a:pPr algn="ctr"/>
            <a:r>
              <a:rPr kumimoji="1" lang="ja-JP" altLang="en-US" sz="2000" dirty="0"/>
              <a:t>買い忘れ・買いすぎを防止！</a:t>
            </a:r>
          </a:p>
        </p:txBody>
      </p:sp>
    </p:spTree>
    <p:extLst>
      <p:ext uri="{BB962C8B-B14F-4D97-AF65-F5344CB8AC3E}">
        <p14:creationId xmlns:p14="http://schemas.microsoft.com/office/powerpoint/2010/main" val="6396336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ジャジャーン.wav"/>
                                        </p:tgtEl>
                                      </p:cMediaNode>
                                    </p:audio>
                                  </p:subTnLst>
                                </p:cTn>
                              </p:par>
                            </p:childTnLst>
                          </p:cTn>
                        </p:par>
                        <p:par>
                          <p:cTn id="10" fill="hold">
                            <p:stCondLst>
                              <p:cond delay="500"/>
                            </p:stCondLst>
                            <p:childTnLst>
                              <p:par>
                                <p:cTn id="11" presetID="10" presetClass="entr" presetSubtype="0" fill="hold" grpId="0"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750"/>
                            </p:stCondLst>
                            <p:childTnLst>
                              <p:par>
                                <p:cTn id="15" presetID="10" presetClass="entr" presetSubtype="0" fill="hold" grpId="0" nodeType="after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6" y="281456"/>
            <a:ext cx="10441347" cy="704442"/>
          </a:xfrm>
        </p:spPr>
        <p:txBody>
          <a:bodyPr/>
          <a:lstStyle/>
          <a:p>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簡単な登録作業</a:t>
            </a:r>
            <a:r>
              <a:rPr lang="ja-JP" altLang="en-US"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だけ</a:t>
            </a:r>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で、購入が必要な時期が分かる</a:t>
            </a:r>
            <a:endParaRPr kumimoji="1" lang="ja-JP" altLang="en-US" dirty="0">
              <a:latin typeface="游ゴシック" panose="020B0400000000000000" pitchFamily="50" charset="-128"/>
              <a:ea typeface="游ゴシック" panose="020B0400000000000000" pitchFamily="50" charset="-128"/>
            </a:endParaRPr>
          </a:p>
        </p:txBody>
      </p:sp>
      <p:pic>
        <p:nvPicPr>
          <p:cNvPr id="5" name="図プレースホルダー 4" descr="グラフィカル ユーザー インターフェイス, アプリケーション&#10;&#10;自動的に生成された説明">
            <a:extLst>
              <a:ext uri="{FF2B5EF4-FFF2-40B4-BE49-F238E27FC236}">
                <a16:creationId xmlns:a16="http://schemas.microsoft.com/office/drawing/2014/main" id="{CB291DF1-1115-4C5D-9968-CD81514C2861}"/>
              </a:ext>
            </a:extLst>
          </p:cNvPr>
          <p:cNvPicPr>
            <a:picLocks noGrp="1" noChangeAspect="1"/>
          </p:cNvPicPr>
          <p:nvPr>
            <p:ph type="pic" sz="quarter" idx="23"/>
          </p:nvPr>
        </p:nvPicPr>
        <p:blipFill>
          <a:blip r:embed="rId3"/>
          <a:srcRect l="1338" r="1338"/>
          <a:stretch>
            <a:fillRect/>
          </a:stretch>
        </p:blipFill>
        <p:spPr>
          <a:xfrm>
            <a:off x="579142" y="1305922"/>
            <a:ext cx="11244263" cy="5175505"/>
          </a:xfrm>
        </p:spPr>
      </p:pic>
      <p:sp>
        <p:nvSpPr>
          <p:cNvPr id="6" name="楕円 5">
            <a:extLst>
              <a:ext uri="{FF2B5EF4-FFF2-40B4-BE49-F238E27FC236}">
                <a16:creationId xmlns:a16="http://schemas.microsoft.com/office/drawing/2014/main" id="{97769F32-3BA5-41E7-92FF-43378CFDCDAC}"/>
              </a:ext>
            </a:extLst>
          </p:cNvPr>
          <p:cNvSpPr/>
          <p:nvPr/>
        </p:nvSpPr>
        <p:spPr>
          <a:xfrm>
            <a:off x="5465134" y="5552078"/>
            <a:ext cx="1041991" cy="793767"/>
          </a:xfrm>
          <a:prstGeom prst="ellipse">
            <a:avLst/>
          </a:prstGeom>
          <a:noFill/>
          <a:ln w="57150">
            <a:solidFill>
              <a:srgbClr val="FF2D2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124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4" y="260191"/>
            <a:ext cx="10441347" cy="704442"/>
          </a:xfrm>
        </p:spPr>
        <p:txBody>
          <a:bodyPr/>
          <a:lstStyle/>
          <a:p>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溜まりがち・不足しがちな</a:t>
            </a:r>
            <a:r>
              <a:rPr lang="ja-JP" altLang="en-US"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日用品</a:t>
            </a:r>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を一括管理</a:t>
            </a:r>
            <a:endParaRPr kumimoji="1" lang="ja-JP" altLang="en-US" dirty="0">
              <a:latin typeface="游ゴシック" panose="020B0400000000000000" pitchFamily="50" charset="-128"/>
              <a:ea typeface="游ゴシック" panose="020B0400000000000000" pitchFamily="50" charset="-128"/>
            </a:endParaRPr>
          </a:p>
        </p:txBody>
      </p:sp>
      <p:pic>
        <p:nvPicPr>
          <p:cNvPr id="5" name="図プレースホルダー 4" descr="グラフィカル ユーザー インターフェイス&#10;&#10;自動的に生成された説明">
            <a:extLst>
              <a:ext uri="{FF2B5EF4-FFF2-40B4-BE49-F238E27FC236}">
                <a16:creationId xmlns:a16="http://schemas.microsoft.com/office/drawing/2014/main" id="{05DB1AFA-D5D2-408F-999C-31442D447387}"/>
              </a:ext>
            </a:extLst>
          </p:cNvPr>
          <p:cNvPicPr>
            <a:picLocks noGrp="1" noChangeAspect="1"/>
          </p:cNvPicPr>
          <p:nvPr>
            <p:ph type="pic" sz="quarter" idx="23"/>
          </p:nvPr>
        </p:nvPicPr>
        <p:blipFill>
          <a:blip r:embed="rId4"/>
          <a:srcRect l="973" r="973"/>
          <a:stretch>
            <a:fillRect/>
          </a:stretch>
        </p:blipFill>
        <p:spPr>
          <a:xfrm>
            <a:off x="476692" y="1177284"/>
            <a:ext cx="11238613" cy="5172904"/>
          </a:xfrm>
        </p:spPr>
      </p:pic>
      <p:sp>
        <p:nvSpPr>
          <p:cNvPr id="6" name="楕円 5">
            <a:extLst>
              <a:ext uri="{FF2B5EF4-FFF2-40B4-BE49-F238E27FC236}">
                <a16:creationId xmlns:a16="http://schemas.microsoft.com/office/drawing/2014/main" id="{A7AE3605-19B3-4D5E-8392-739D1C5BE239}"/>
              </a:ext>
            </a:extLst>
          </p:cNvPr>
          <p:cNvSpPr/>
          <p:nvPr/>
        </p:nvSpPr>
        <p:spPr>
          <a:xfrm>
            <a:off x="1935127" y="3891517"/>
            <a:ext cx="2488018" cy="2868050"/>
          </a:xfrm>
          <a:prstGeom prst="ellipse">
            <a:avLst/>
          </a:prstGeom>
          <a:noFill/>
          <a:ln w="57150">
            <a:solidFill>
              <a:srgbClr val="FF2D2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1717759"/>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クリック.wav"/>
          </p:stSnd>
        </p:sndAc>
      </p:transition>
    </mc:Choice>
    <mc:Fallback xmlns="">
      <p:transition spd="med">
        <p:fade/>
        <p:sndAc>
          <p:stSnd>
            <p:snd r:embed="rId5" name="クリック.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6FBC2-28D7-42D1-9DC6-3CCFEA51C39E}"/>
              </a:ext>
            </a:extLst>
          </p:cNvPr>
          <p:cNvSpPr>
            <a:spLocks noGrp="1"/>
          </p:cNvSpPr>
          <p:nvPr>
            <p:ph type="title"/>
          </p:nvPr>
        </p:nvSpPr>
        <p:spPr/>
        <p:txBody>
          <a:bodyPr/>
          <a:lstStyle/>
          <a:p>
            <a:r>
              <a:rPr kumimoji="1" lang="en-US" altLang="ja-JP" sz="3600" b="1" dirty="0" err="1"/>
              <a:t>Subskeeper</a:t>
            </a:r>
            <a:r>
              <a:rPr kumimoji="1" lang="ja-JP" altLang="en-US" sz="3600" b="1" dirty="0"/>
              <a:t>でできること</a:t>
            </a:r>
          </a:p>
        </p:txBody>
      </p:sp>
      <p:sp>
        <p:nvSpPr>
          <p:cNvPr id="3" name="テキスト プレースホルダー 2">
            <a:extLst>
              <a:ext uri="{FF2B5EF4-FFF2-40B4-BE49-F238E27FC236}">
                <a16:creationId xmlns:a16="http://schemas.microsoft.com/office/drawing/2014/main" id="{622B5EF6-0A10-4AA8-A1E5-BFCCB765625A}"/>
              </a:ext>
            </a:extLst>
          </p:cNvPr>
          <p:cNvSpPr>
            <a:spLocks noGrp="1"/>
          </p:cNvSpPr>
          <p:nvPr>
            <p:ph type="body" sz="quarter" idx="15"/>
          </p:nvPr>
        </p:nvSpPr>
        <p:spPr/>
        <p:txBody>
          <a:bodyPr/>
          <a:lstStyle/>
          <a:p>
            <a:r>
              <a:rPr kumimoji="1" lang="ja-JP" altLang="en-US" sz="2800" b="1" dirty="0"/>
              <a:t>登録</a:t>
            </a:r>
          </a:p>
        </p:txBody>
      </p:sp>
      <p:sp>
        <p:nvSpPr>
          <p:cNvPr id="4" name="テキスト プレースホルダー 3">
            <a:extLst>
              <a:ext uri="{FF2B5EF4-FFF2-40B4-BE49-F238E27FC236}">
                <a16:creationId xmlns:a16="http://schemas.microsoft.com/office/drawing/2014/main" id="{ACAD8DA3-72C3-4F32-A6D5-7A3E06B22175}"/>
              </a:ext>
            </a:extLst>
          </p:cNvPr>
          <p:cNvSpPr>
            <a:spLocks noGrp="1"/>
          </p:cNvSpPr>
          <p:nvPr>
            <p:ph type="body" sz="quarter" idx="20"/>
          </p:nvPr>
        </p:nvSpPr>
        <p:spPr/>
        <p:txBody>
          <a:bodyPr/>
          <a:lstStyle/>
          <a:p>
            <a:r>
              <a:rPr kumimoji="1" lang="ja-JP" altLang="en-US" sz="1800" dirty="0"/>
              <a:t>簡単な登録操作で</a:t>
            </a:r>
            <a:endParaRPr kumimoji="1" lang="en-US" altLang="ja-JP" sz="1800" dirty="0"/>
          </a:p>
          <a:p>
            <a:r>
              <a:rPr kumimoji="1" lang="ja-JP" altLang="en-US" sz="1800" dirty="0"/>
              <a:t>定期購入品を追加</a:t>
            </a:r>
          </a:p>
        </p:txBody>
      </p:sp>
      <p:sp>
        <p:nvSpPr>
          <p:cNvPr id="5" name="テキスト プレースホルダー 4">
            <a:extLst>
              <a:ext uri="{FF2B5EF4-FFF2-40B4-BE49-F238E27FC236}">
                <a16:creationId xmlns:a16="http://schemas.microsoft.com/office/drawing/2014/main" id="{DA6F6DE0-CD35-45D5-BEC9-733153C41DDD}"/>
              </a:ext>
            </a:extLst>
          </p:cNvPr>
          <p:cNvSpPr>
            <a:spLocks noGrp="1"/>
          </p:cNvSpPr>
          <p:nvPr>
            <p:ph type="body" sz="quarter" idx="21"/>
          </p:nvPr>
        </p:nvSpPr>
        <p:spPr>
          <a:xfrm>
            <a:off x="4968298" y="1627860"/>
            <a:ext cx="2251564" cy="498496"/>
          </a:xfrm>
        </p:spPr>
        <p:txBody>
          <a:bodyPr/>
          <a:lstStyle/>
          <a:p>
            <a:r>
              <a:rPr kumimoji="1" lang="ja-JP" altLang="en-US" sz="2800" b="1" dirty="0"/>
              <a:t>通知</a:t>
            </a:r>
          </a:p>
        </p:txBody>
      </p:sp>
      <p:sp>
        <p:nvSpPr>
          <p:cNvPr id="6" name="テキスト プレースホルダー 5">
            <a:extLst>
              <a:ext uri="{FF2B5EF4-FFF2-40B4-BE49-F238E27FC236}">
                <a16:creationId xmlns:a16="http://schemas.microsoft.com/office/drawing/2014/main" id="{36902671-2002-4BD1-B884-D267961971E4}"/>
              </a:ext>
            </a:extLst>
          </p:cNvPr>
          <p:cNvSpPr>
            <a:spLocks noGrp="1"/>
          </p:cNvSpPr>
          <p:nvPr>
            <p:ph type="body" sz="quarter" idx="22"/>
          </p:nvPr>
        </p:nvSpPr>
        <p:spPr>
          <a:xfrm>
            <a:off x="4524112" y="2192684"/>
            <a:ext cx="3143771" cy="1183863"/>
          </a:xfrm>
        </p:spPr>
        <p:txBody>
          <a:bodyPr/>
          <a:lstStyle/>
          <a:p>
            <a:r>
              <a:rPr kumimoji="1" lang="ja-JP" altLang="en-US" sz="1800" dirty="0"/>
              <a:t>残量が少なくなったら</a:t>
            </a:r>
            <a:endParaRPr lang="en-US" altLang="ja-JP" sz="1800" dirty="0"/>
          </a:p>
          <a:p>
            <a:r>
              <a:rPr kumimoji="1" lang="ja-JP" altLang="en-US" sz="1800" dirty="0"/>
              <a:t>赤く色が変わって表示されます</a:t>
            </a:r>
            <a:endParaRPr kumimoji="1" lang="en-US" altLang="ja-JP" sz="1800" dirty="0"/>
          </a:p>
          <a:p>
            <a:endParaRPr kumimoji="1" lang="ja-JP" altLang="en-US" dirty="0"/>
          </a:p>
        </p:txBody>
      </p:sp>
      <p:sp>
        <p:nvSpPr>
          <p:cNvPr id="7" name="テキスト プレースホルダー 6">
            <a:extLst>
              <a:ext uri="{FF2B5EF4-FFF2-40B4-BE49-F238E27FC236}">
                <a16:creationId xmlns:a16="http://schemas.microsoft.com/office/drawing/2014/main" id="{D7BFAED6-1EC2-4A8A-8336-403E022B97ED}"/>
              </a:ext>
            </a:extLst>
          </p:cNvPr>
          <p:cNvSpPr>
            <a:spLocks noGrp="1"/>
          </p:cNvSpPr>
          <p:nvPr>
            <p:ph type="body" sz="quarter" idx="23"/>
          </p:nvPr>
        </p:nvSpPr>
        <p:spPr/>
        <p:txBody>
          <a:bodyPr/>
          <a:lstStyle/>
          <a:p>
            <a:r>
              <a:rPr kumimoji="1" lang="ja-JP" altLang="en-US" sz="2800" b="1" dirty="0"/>
              <a:t>補充</a:t>
            </a:r>
          </a:p>
        </p:txBody>
      </p:sp>
      <p:sp>
        <p:nvSpPr>
          <p:cNvPr id="8" name="テキスト プレースホルダー 7">
            <a:extLst>
              <a:ext uri="{FF2B5EF4-FFF2-40B4-BE49-F238E27FC236}">
                <a16:creationId xmlns:a16="http://schemas.microsoft.com/office/drawing/2014/main" id="{C9BB38DC-40EB-4EBD-AE41-9CB763134789}"/>
              </a:ext>
            </a:extLst>
          </p:cNvPr>
          <p:cNvSpPr>
            <a:spLocks noGrp="1"/>
          </p:cNvSpPr>
          <p:nvPr>
            <p:ph type="body" sz="quarter" idx="24"/>
          </p:nvPr>
        </p:nvSpPr>
        <p:spPr>
          <a:xfrm>
            <a:off x="8924481" y="2181949"/>
            <a:ext cx="3349282" cy="1014715"/>
          </a:xfrm>
        </p:spPr>
        <p:txBody>
          <a:bodyPr/>
          <a:lstStyle/>
          <a:p>
            <a:r>
              <a:rPr kumimoji="1" lang="ja-JP" altLang="en-US" sz="1800" dirty="0"/>
              <a:t>ちょうどいいタイミングで届くから</a:t>
            </a:r>
            <a:endParaRPr kumimoji="1" lang="en-US" altLang="ja-JP" sz="1800" dirty="0"/>
          </a:p>
          <a:p>
            <a:r>
              <a:rPr kumimoji="1" lang="ja-JP" altLang="en-US" sz="1800" dirty="0"/>
              <a:t>過不足</a:t>
            </a:r>
            <a:r>
              <a:rPr kumimoji="1" lang="ja-JP" altLang="en-US" sz="1800"/>
              <a:t>なく管理！</a:t>
            </a:r>
            <a:endParaRPr kumimoji="1" lang="ja-JP" altLang="en-US" sz="1800" dirty="0"/>
          </a:p>
        </p:txBody>
      </p:sp>
      <p:sp>
        <p:nvSpPr>
          <p:cNvPr id="9" name="テキスト プレースホルダー 8">
            <a:extLst>
              <a:ext uri="{FF2B5EF4-FFF2-40B4-BE49-F238E27FC236}">
                <a16:creationId xmlns:a16="http://schemas.microsoft.com/office/drawing/2014/main" id="{DEE1EBC7-3396-4875-A89D-548456B4349F}"/>
              </a:ext>
            </a:extLst>
          </p:cNvPr>
          <p:cNvSpPr>
            <a:spLocks noGrp="1"/>
          </p:cNvSpPr>
          <p:nvPr>
            <p:ph type="body" sz="quarter" idx="25"/>
          </p:nvPr>
        </p:nvSpPr>
        <p:spPr/>
        <p:txBody>
          <a:bodyPr/>
          <a:lstStyle/>
          <a:p>
            <a:r>
              <a:rPr kumimoji="1" lang="ja-JP" altLang="en-US" sz="2800" b="1" dirty="0"/>
              <a:t>使用</a:t>
            </a:r>
          </a:p>
        </p:txBody>
      </p:sp>
      <p:sp>
        <p:nvSpPr>
          <p:cNvPr id="10" name="テキスト プレースホルダー 9">
            <a:extLst>
              <a:ext uri="{FF2B5EF4-FFF2-40B4-BE49-F238E27FC236}">
                <a16:creationId xmlns:a16="http://schemas.microsoft.com/office/drawing/2014/main" id="{10300BB9-72AA-44F1-AA35-69CB0FCCFE26}"/>
              </a:ext>
            </a:extLst>
          </p:cNvPr>
          <p:cNvSpPr>
            <a:spLocks noGrp="1"/>
          </p:cNvSpPr>
          <p:nvPr>
            <p:ph type="body" sz="quarter" idx="26"/>
          </p:nvPr>
        </p:nvSpPr>
        <p:spPr>
          <a:xfrm>
            <a:off x="2655252" y="4917263"/>
            <a:ext cx="2374530" cy="795563"/>
          </a:xfrm>
        </p:spPr>
        <p:txBody>
          <a:bodyPr/>
          <a:lstStyle/>
          <a:p>
            <a:r>
              <a:rPr kumimoji="1" lang="ja-JP" altLang="en-US" sz="1800" dirty="0"/>
              <a:t>毎日少しずつメーターが</a:t>
            </a:r>
            <a:endParaRPr kumimoji="1" lang="en-US" altLang="ja-JP" sz="1800" dirty="0"/>
          </a:p>
          <a:p>
            <a:r>
              <a:rPr lang="ja-JP" altLang="en-US" sz="1800" dirty="0"/>
              <a:t>減っていきます</a:t>
            </a:r>
            <a:endParaRPr kumimoji="1" lang="ja-JP" altLang="en-US" sz="1800" dirty="0"/>
          </a:p>
        </p:txBody>
      </p:sp>
      <p:sp>
        <p:nvSpPr>
          <p:cNvPr id="11" name="テキスト プレースホルダー 10">
            <a:extLst>
              <a:ext uri="{FF2B5EF4-FFF2-40B4-BE49-F238E27FC236}">
                <a16:creationId xmlns:a16="http://schemas.microsoft.com/office/drawing/2014/main" id="{187B2C05-65D9-4DEE-A590-5AC816536544}"/>
              </a:ext>
            </a:extLst>
          </p:cNvPr>
          <p:cNvSpPr>
            <a:spLocks noGrp="1"/>
          </p:cNvSpPr>
          <p:nvPr>
            <p:ph type="body" sz="quarter" idx="27"/>
          </p:nvPr>
        </p:nvSpPr>
        <p:spPr/>
        <p:txBody>
          <a:bodyPr/>
          <a:lstStyle/>
          <a:p>
            <a:r>
              <a:rPr kumimoji="1" lang="ja-JP" altLang="en-US" sz="2800" b="1" dirty="0"/>
              <a:t>購入</a:t>
            </a:r>
          </a:p>
        </p:txBody>
      </p:sp>
      <p:sp>
        <p:nvSpPr>
          <p:cNvPr id="12" name="テキスト プレースホルダー 11">
            <a:extLst>
              <a:ext uri="{FF2B5EF4-FFF2-40B4-BE49-F238E27FC236}">
                <a16:creationId xmlns:a16="http://schemas.microsoft.com/office/drawing/2014/main" id="{E562485F-AE2B-49DD-ADEE-74B4E2BD416F}"/>
              </a:ext>
            </a:extLst>
          </p:cNvPr>
          <p:cNvSpPr>
            <a:spLocks noGrp="1"/>
          </p:cNvSpPr>
          <p:nvPr>
            <p:ph type="body" sz="quarter" idx="28"/>
          </p:nvPr>
        </p:nvSpPr>
        <p:spPr/>
        <p:txBody>
          <a:bodyPr/>
          <a:lstStyle/>
          <a:p>
            <a:r>
              <a:rPr kumimoji="1" lang="ja-JP" altLang="en-US" sz="1800" dirty="0"/>
              <a:t>登録した</a:t>
            </a:r>
            <a:r>
              <a:rPr kumimoji="1" lang="en-US" altLang="ja-JP" sz="1800" dirty="0"/>
              <a:t>URL</a:t>
            </a:r>
            <a:r>
              <a:rPr kumimoji="1" lang="ja-JP" altLang="en-US" sz="1800" dirty="0"/>
              <a:t>から</a:t>
            </a:r>
            <a:endParaRPr kumimoji="1" lang="en-US" altLang="ja-JP" sz="1800" dirty="0"/>
          </a:p>
          <a:p>
            <a:r>
              <a:rPr lang="ja-JP" altLang="en-US" sz="1800" dirty="0"/>
              <a:t>商品を購入</a:t>
            </a:r>
            <a:endParaRPr kumimoji="1" lang="ja-JP" altLang="en-US" sz="1800" dirty="0"/>
          </a:p>
        </p:txBody>
      </p:sp>
    </p:spTree>
    <p:extLst>
      <p:ext uri="{BB962C8B-B14F-4D97-AF65-F5344CB8AC3E}">
        <p14:creationId xmlns:p14="http://schemas.microsoft.com/office/powerpoint/2010/main" val="125795100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クリック.wav"/>
          </p:stSnd>
        </p:sndAc>
      </p:transition>
    </mc:Choice>
    <mc:Fallback xmlns="">
      <p:transition spd="slow">
        <p:sndAc>
          <p:stSnd>
            <p:snd r:embed="rId3" name="クリック.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7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3750"/>
                            </p:stCondLst>
                            <p:childTnLst>
                              <p:par>
                                <p:cTn id="21" presetID="10" presetClass="entr" presetSubtype="0" fill="hold" grpId="0" nodeType="after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par>
                          <p:cTn id="24" fill="hold">
                            <p:stCondLst>
                              <p:cond delay="4750"/>
                            </p:stCondLst>
                            <p:childTnLst>
                              <p:par>
                                <p:cTn id="25" presetID="10" presetClass="entr" presetSubtype="0" fill="hold" grpId="0" nodeType="afterEffect">
                                  <p:stCondLst>
                                    <p:cond delay="50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par>
                          <p:cTn id="28" fill="hold">
                            <p:stCondLst>
                              <p:cond delay="5750"/>
                            </p:stCondLst>
                            <p:childTnLst>
                              <p:par>
                                <p:cTn id="29" presetID="10" presetClass="entr" presetSubtype="0" fill="hold" grpId="0" nodeType="afterEffect">
                                  <p:stCondLst>
                                    <p:cond delay="75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par>
                          <p:cTn id="32" fill="hold">
                            <p:stCondLst>
                              <p:cond delay="7000"/>
                            </p:stCondLst>
                            <p:childTnLst>
                              <p:par>
                                <p:cTn id="33" presetID="10" presetClass="entr" presetSubtype="0" fill="hold" grpId="0" nodeType="afterEffect">
                                  <p:stCondLst>
                                    <p:cond delay="50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8000"/>
                            </p:stCondLst>
                            <p:childTnLst>
                              <p:par>
                                <p:cTn id="37" presetID="10" presetClass="entr" presetSubtype="0" fill="hold" grpId="0" nodeType="afterEffect">
                                  <p:stCondLst>
                                    <p:cond delay="50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par>
                          <p:cTn id="40" fill="hold">
                            <p:stCondLst>
                              <p:cond delay="9000"/>
                            </p:stCondLst>
                            <p:childTnLst>
                              <p:par>
                                <p:cTn id="41" presetID="10" presetClass="entr" presetSubtype="0" fill="hold" grpId="0" nodeType="afterEffect">
                                  <p:stCondLst>
                                    <p:cond delay="75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childTnLst>
                          </p:cTn>
                        </p:par>
                        <p:par>
                          <p:cTn id="44" fill="hold">
                            <p:stCondLst>
                              <p:cond delay="10250"/>
                            </p:stCondLst>
                            <p:childTnLst>
                              <p:par>
                                <p:cTn id="45" presetID="10" presetClass="entr" presetSubtype="0" fill="hold" grpId="0" nodeType="afterEffect">
                                  <p:stCondLst>
                                    <p:cond delay="50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par>
                          <p:cTn id="48" fill="hold">
                            <p:stCondLst>
                              <p:cond delay="11250"/>
                            </p:stCondLst>
                            <p:childTnLst>
                              <p:par>
                                <p:cTn id="49" presetID="10" presetClass="entr" presetSubtype="0" fill="hold" grpId="0" nodeType="afterEffect">
                                  <p:stCondLst>
                                    <p:cond delay="500"/>
                                  </p:stCondLst>
                                  <p:childTnLst>
                                    <p:set>
                                      <p:cBhvr>
                                        <p:cTn id="50" dur="1" fill="hold">
                                          <p:stCondLst>
                                            <p:cond delay="0"/>
                                          </p:stCondLst>
                                        </p:cTn>
                                        <p:tgtEl>
                                          <p:spTgt spid="12">
                                            <p:txEl>
                                              <p:pRg st="1" end="1"/>
                                            </p:txEl>
                                          </p:spTgt>
                                        </p:tgtEl>
                                        <p:attrNameLst>
                                          <p:attrName>style.visibility</p:attrName>
                                        </p:attrNameLst>
                                      </p:cBhvr>
                                      <p:to>
                                        <p:strVal val="visible"/>
                                      </p:to>
                                    </p:set>
                                    <p:animEffect transition="in" filter="fade">
                                      <p:cBhvr>
                                        <p:cTn id="51" dur="500"/>
                                        <p:tgtEl>
                                          <p:spTgt spid="12">
                                            <p:txEl>
                                              <p:pRg st="1" end="1"/>
                                            </p:txEl>
                                          </p:spTgt>
                                        </p:tgtEl>
                                      </p:cBhvr>
                                    </p:animEffect>
                                  </p:childTnLst>
                                </p:cTn>
                              </p:par>
                            </p:childTnLst>
                          </p:cTn>
                        </p:par>
                        <p:par>
                          <p:cTn id="52" fill="hold">
                            <p:stCondLst>
                              <p:cond delay="12250"/>
                            </p:stCondLst>
                            <p:childTnLst>
                              <p:par>
                                <p:cTn id="53" presetID="10" presetClass="entr" presetSubtype="0" fill="hold" grpId="0" nodeType="afterEffect">
                                  <p:stCondLst>
                                    <p:cond delay="750"/>
                                  </p:stCondLst>
                                  <p:childTnLst>
                                    <p:set>
                                      <p:cBhvr>
                                        <p:cTn id="54" dur="1" fill="hold">
                                          <p:stCondLst>
                                            <p:cond delay="0"/>
                                          </p:stCondLst>
                                        </p:cTn>
                                        <p:tgtEl>
                                          <p:spTgt spid="7">
                                            <p:txEl>
                                              <p:pRg st="0" end="0"/>
                                            </p:txEl>
                                          </p:spTgt>
                                        </p:tgtEl>
                                        <p:attrNameLst>
                                          <p:attrName>style.visibility</p:attrName>
                                        </p:attrNameLst>
                                      </p:cBhvr>
                                      <p:to>
                                        <p:strVal val="visible"/>
                                      </p:to>
                                    </p:set>
                                    <p:animEffect transition="in" filter="fade">
                                      <p:cBhvr>
                                        <p:cTn id="55" dur="500"/>
                                        <p:tgtEl>
                                          <p:spTgt spid="7">
                                            <p:txEl>
                                              <p:pRg st="0" end="0"/>
                                            </p:txEl>
                                          </p:spTgt>
                                        </p:tgtEl>
                                      </p:cBhvr>
                                    </p:animEffect>
                                  </p:childTnLst>
                                </p:cTn>
                              </p:par>
                            </p:childTnLst>
                          </p:cTn>
                        </p:par>
                        <p:par>
                          <p:cTn id="56" fill="hold">
                            <p:stCondLst>
                              <p:cond delay="13500"/>
                            </p:stCondLst>
                            <p:childTnLst>
                              <p:par>
                                <p:cTn id="57" presetID="10" presetClass="entr" presetSubtype="0" fill="hold" grpId="0" nodeType="afterEffect">
                                  <p:stCondLst>
                                    <p:cond delay="50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fade">
                                      <p:cBhvr>
                                        <p:cTn id="59" dur="500"/>
                                        <p:tgtEl>
                                          <p:spTgt spid="8">
                                            <p:txEl>
                                              <p:pRg st="0" end="0"/>
                                            </p:txEl>
                                          </p:spTgt>
                                        </p:tgtEl>
                                      </p:cBhvr>
                                    </p:animEffect>
                                  </p:childTnLst>
                                </p:cTn>
                              </p:par>
                            </p:childTnLst>
                          </p:cTn>
                        </p:par>
                        <p:par>
                          <p:cTn id="60" fill="hold">
                            <p:stCondLst>
                              <p:cond delay="14500"/>
                            </p:stCondLst>
                            <p:childTnLst>
                              <p:par>
                                <p:cTn id="61" presetID="10" presetClass="entr" presetSubtype="0" fill="hold" grpId="0" nodeType="afterEffect">
                                  <p:stCondLst>
                                    <p:cond delay="500"/>
                                  </p:stCondLst>
                                  <p:childTnLst>
                                    <p:set>
                                      <p:cBhvr>
                                        <p:cTn id="62" dur="1" fill="hold">
                                          <p:stCondLst>
                                            <p:cond delay="0"/>
                                          </p:stCondLst>
                                        </p:cTn>
                                        <p:tgtEl>
                                          <p:spTgt spid="8">
                                            <p:txEl>
                                              <p:pRg st="1" end="1"/>
                                            </p:txEl>
                                          </p:spTgt>
                                        </p:tgtEl>
                                        <p:attrNameLst>
                                          <p:attrName>style.visibility</p:attrName>
                                        </p:attrNameLst>
                                      </p:cBhvr>
                                      <p:to>
                                        <p:strVal val="visible"/>
                                      </p:to>
                                    </p:set>
                                    <p:animEffect transition="in" filter="fade">
                                      <p:cBhvr>
                                        <p:cTn id="6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P spid="11" grpId="0" build="p"/>
      <p:bldP spid="12" grpId="0" build="p"/>
    </p:bldLst>
  </p:timing>
</p:sld>
</file>

<file path=ppt/theme/theme1.xml><?xml version="1.0" encoding="utf-8"?>
<a:theme xmlns:a="http://schemas.openxmlformats.org/drawingml/2006/main" name="Office テーマ">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97204_TF33468121_Win32" id="{4F2D7007-9BFD-4238-B463-554678A8D263}" vid="{44815A59-5060-4FDA-AF57-76FCE484713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19E3DC-63DC-4703-A1A6-A21819296CF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海岸のプレゼンテーション</Template>
  <TotalTime>1283</TotalTime>
  <Words>444</Words>
  <Application>Microsoft Office PowerPoint</Application>
  <PresentationFormat>ワイド画面</PresentationFormat>
  <Paragraphs>80</Paragraphs>
  <Slides>13</Slides>
  <Notes>9</Notes>
  <HiddenSlides>1</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Meiryo UI</vt:lpstr>
      <vt:lpstr>游ゴシック</vt:lpstr>
      <vt:lpstr>游ゴシック Light</vt:lpstr>
      <vt:lpstr>游明朝</vt:lpstr>
      <vt:lpstr>Arial</vt:lpstr>
      <vt:lpstr>Segoe UI Light</vt:lpstr>
      <vt:lpstr>Office テーマ</vt:lpstr>
      <vt:lpstr>PowerPoint プレゼンテーション</vt:lpstr>
      <vt:lpstr>お困りではありませんか？</vt:lpstr>
      <vt:lpstr>「買い物弱者」は 社会問題に・・・</vt:lpstr>
      <vt:lpstr>買い物・物の管理に困っている人は大勢いる！？</vt:lpstr>
      <vt:lpstr>物価が高い今日この頃 お得に・簡単に 買い物をしたい！</vt:lpstr>
      <vt:lpstr>そんなあなたに！！</vt:lpstr>
      <vt:lpstr>簡単な登録作業だけで、購入が必要な時期が分かる</vt:lpstr>
      <vt:lpstr>溜まりがち・不足しがちな日用品を一括管理</vt:lpstr>
      <vt:lpstr>Subskeeperでできること</vt:lpstr>
      <vt:lpstr>ユーザーの声</vt:lpstr>
      <vt:lpstr>利用者の声が続々！</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畠山千裕</dc:creator>
  <cp:lastModifiedBy>畠山千裕</cp:lastModifiedBy>
  <cp:revision>23</cp:revision>
  <dcterms:created xsi:type="dcterms:W3CDTF">2023-06-26T01:42:31Z</dcterms:created>
  <dcterms:modified xsi:type="dcterms:W3CDTF">2023-06-28T07:50:59Z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